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8.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theme/theme9.xml" ContentType="application/vnd.openxmlformats-officedocument.theme+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theme/theme10.xml" ContentType="application/vnd.openxmlformats-officedocument.theme+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91" r:id="rId2"/>
    <p:sldMasterId id="2147484024" r:id="rId3"/>
    <p:sldMasterId id="2147484059" r:id="rId4"/>
    <p:sldMasterId id="2147484104" r:id="rId5"/>
    <p:sldMasterId id="2147484111" r:id="rId6"/>
    <p:sldMasterId id="2147484123" r:id="rId7"/>
    <p:sldMasterId id="2147484171" r:id="rId8"/>
    <p:sldMasterId id="2147484607" r:id="rId9"/>
    <p:sldMasterId id="2147484638" r:id="rId10"/>
    <p:sldMasterId id="2147484662" r:id="rId11"/>
  </p:sldMasterIdLst>
  <p:notesMasterIdLst>
    <p:notesMasterId r:id="rId49"/>
  </p:notesMasterIdLst>
  <p:handoutMasterIdLst>
    <p:handoutMasterId r:id="rId50"/>
  </p:handoutMasterIdLst>
  <p:sldIdLst>
    <p:sldId id="337" r:id="rId12"/>
    <p:sldId id="365" r:id="rId13"/>
    <p:sldId id="328" r:id="rId14"/>
    <p:sldId id="141168292" r:id="rId15"/>
    <p:sldId id="349" r:id="rId16"/>
    <p:sldId id="261" r:id="rId17"/>
    <p:sldId id="141168290" r:id="rId18"/>
    <p:sldId id="496" r:id="rId19"/>
    <p:sldId id="141168296" r:id="rId20"/>
    <p:sldId id="141168297" r:id="rId21"/>
    <p:sldId id="266" r:id="rId22"/>
    <p:sldId id="325" r:id="rId23"/>
    <p:sldId id="326" r:id="rId24"/>
    <p:sldId id="327" r:id="rId25"/>
    <p:sldId id="141168291" r:id="rId26"/>
    <p:sldId id="329" r:id="rId27"/>
    <p:sldId id="407" r:id="rId28"/>
    <p:sldId id="356" r:id="rId29"/>
    <p:sldId id="256" r:id="rId30"/>
    <p:sldId id="351" r:id="rId31"/>
    <p:sldId id="273" r:id="rId32"/>
    <p:sldId id="408" r:id="rId33"/>
    <p:sldId id="424" r:id="rId34"/>
    <p:sldId id="425" r:id="rId35"/>
    <p:sldId id="10204" r:id="rId36"/>
    <p:sldId id="10202" r:id="rId37"/>
    <p:sldId id="265" r:id="rId38"/>
    <p:sldId id="141168293" r:id="rId39"/>
    <p:sldId id="10203" r:id="rId40"/>
    <p:sldId id="357" r:id="rId41"/>
    <p:sldId id="141168294" r:id="rId42"/>
    <p:sldId id="141168295" r:id="rId43"/>
    <p:sldId id="345" r:id="rId44"/>
    <p:sldId id="322" r:id="rId45"/>
    <p:sldId id="10210" r:id="rId46"/>
    <p:sldId id="297" r:id="rId47"/>
    <p:sldId id="298" r:id="rId4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950"/>
  </p:normalViewPr>
  <p:slideViewPr>
    <p:cSldViewPr snapToGrid="0" snapToObjects="1">
      <p:cViewPr varScale="1">
        <p:scale>
          <a:sx n="78" d="100"/>
          <a:sy n="78" d="100"/>
        </p:scale>
        <p:origin x="600" y="168"/>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9E8DFA1-AE0A-5644-AE18-6218740DCA7E}" type="doc">
      <dgm:prSet loTypeId="urn:microsoft.com/office/officeart/2005/8/layout/hChevron3" loCatId="" qsTypeId="urn:microsoft.com/office/officeart/2005/8/quickstyle/simple1#1" qsCatId="simple" csTypeId="urn:microsoft.com/office/officeart/2005/8/colors/accent1_5#1" csCatId="accent1" phldr="1"/>
      <dgm:spPr/>
    </dgm:pt>
    <dgm:pt modelId="{4C9251DE-10AD-5B47-89DB-6554070D83C9}">
      <dgm:prSet phldrT="[Text]" custT="1"/>
      <dgm:spPr>
        <a:solidFill>
          <a:schemeClr val="bg2">
            <a:lumMod val="95000"/>
          </a:schemeClr>
        </a:solidFill>
      </dgm:spPr>
      <dgm:t>
        <a:bodyPr lIns="457200"/>
        <a:lstStyle/>
        <a:p>
          <a:pPr algn="l"/>
          <a:r>
            <a:rPr lang="en-US" sz="1200" dirty="0">
              <a:solidFill>
                <a:schemeClr val="tx1"/>
              </a:solidFill>
              <a:latin typeface="Arial" panose="020B0604020202020204" pitchFamily="34" charset="0"/>
              <a:cs typeface="Arial" panose="020B0604020202020204" pitchFamily="34" charset="0"/>
            </a:rPr>
            <a:t>DEVELOP</a:t>
          </a:r>
        </a:p>
      </dgm:t>
    </dgm:pt>
    <dgm:pt modelId="{9B00ED3F-57F9-9C42-A074-EF6FCBB72C44}" type="parTrans" cxnId="{7FCA40C6-65BC-204B-B21C-87B1DDD2A98C}">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74E79B68-7D09-CE43-9FF6-92C9E8FB5EED}" type="sibTrans" cxnId="{7FCA40C6-65BC-204B-B21C-87B1DDD2A98C}">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521D184F-38A3-D141-81BC-7E77B10F2ADD}">
      <dgm:prSet phldrT="[Text]" custT="1"/>
      <dgm:spPr/>
      <dgm:t>
        <a:bodyPr lIns="457200"/>
        <a:lstStyle/>
        <a:p>
          <a:pPr algn="l"/>
          <a:r>
            <a:rPr lang="en-US" sz="1200" dirty="0">
              <a:solidFill>
                <a:schemeClr val="tx1"/>
              </a:solidFill>
              <a:latin typeface="Arial" panose="020B0604020202020204" pitchFamily="34" charset="0"/>
              <a:cs typeface="Arial" panose="020B0604020202020204" pitchFamily="34" charset="0"/>
            </a:rPr>
            <a:t>VERSION CONTROL</a:t>
          </a:r>
        </a:p>
      </dgm:t>
    </dgm:pt>
    <dgm:pt modelId="{572609C9-AC28-7244-AFC4-132AF410A5CA}" type="parTrans" cxnId="{7E6B0B0A-8ACA-A841-B9FA-5930985E6FC6}">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11B640BF-67E5-3B4D-B016-2E3D259E0F9D}" type="sibTrans" cxnId="{7E6B0B0A-8ACA-A841-B9FA-5930985E6FC6}">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5A42A913-0C02-534E-94CF-DE97A8F81289}">
      <dgm:prSet phldrT="[Text]" custT="1"/>
      <dgm:spPr>
        <a:solidFill>
          <a:schemeClr val="accent1">
            <a:hueOff val="0"/>
            <a:satOff val="0"/>
            <a:lumOff val="0"/>
            <a:alpha val="80000"/>
          </a:schemeClr>
        </a:solidFill>
      </dgm:spPr>
      <dgm:t>
        <a:bodyPr lIns="457200"/>
        <a:lstStyle/>
        <a:p>
          <a:pPr algn="l"/>
          <a:r>
            <a:rPr lang="en-US" sz="1200" dirty="0">
              <a:solidFill>
                <a:schemeClr val="tx1"/>
              </a:solidFill>
              <a:latin typeface="Arial" panose="020B0604020202020204" pitchFamily="34" charset="0"/>
              <a:cs typeface="Arial" panose="020B0604020202020204" pitchFamily="34" charset="0"/>
            </a:rPr>
            <a:t>DEPLOY</a:t>
          </a:r>
        </a:p>
      </dgm:t>
    </dgm:pt>
    <dgm:pt modelId="{7E42FE45-1583-E544-80F7-413EA0AB4AF4}" type="parTrans" cxnId="{3135242B-A74B-B643-A585-1702EB57892C}">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CA3E0AA1-0A25-9045-B7D0-E17635D9884B}" type="sibTrans" cxnId="{3135242B-A74B-B643-A585-1702EB57892C}">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AB0FB2FC-2AAF-F940-9185-D0647EE953B4}">
      <dgm:prSet phldrT="[Text]" custT="1"/>
      <dgm:spPr>
        <a:solidFill>
          <a:schemeClr val="bg2">
            <a:lumMod val="95000"/>
          </a:schemeClr>
        </a:solidFill>
      </dgm:spPr>
      <dgm:t>
        <a:bodyPr lIns="457200"/>
        <a:lstStyle/>
        <a:p>
          <a:pPr algn="l"/>
          <a:r>
            <a:rPr lang="en-US" sz="1200" dirty="0">
              <a:solidFill>
                <a:schemeClr val="tx1"/>
              </a:solidFill>
              <a:latin typeface="Arial" panose="020B0604020202020204" pitchFamily="34" charset="0"/>
              <a:cs typeface="Arial" panose="020B0604020202020204" pitchFamily="34" charset="0"/>
            </a:rPr>
            <a:t>MANANGE /</a:t>
          </a:r>
          <a:r>
            <a:rPr lang="en-US" sz="1200" baseline="0" dirty="0">
              <a:solidFill>
                <a:schemeClr val="tx1"/>
              </a:solidFill>
              <a:latin typeface="Arial" panose="020B0604020202020204" pitchFamily="34" charset="0"/>
              <a:cs typeface="Arial" panose="020B0604020202020204" pitchFamily="34" charset="0"/>
            </a:rPr>
            <a:t> MONITOR</a:t>
          </a:r>
          <a:endParaRPr lang="en-US" sz="1200" dirty="0">
            <a:solidFill>
              <a:schemeClr val="tx1"/>
            </a:solidFill>
            <a:latin typeface="Arial" panose="020B0604020202020204" pitchFamily="34" charset="0"/>
            <a:cs typeface="Arial" panose="020B0604020202020204" pitchFamily="34" charset="0"/>
          </a:endParaRPr>
        </a:p>
      </dgm:t>
    </dgm:pt>
    <dgm:pt modelId="{21FB1198-1C54-6742-9D0E-2C0F6B5EB573}" type="parTrans" cxnId="{95BF79A8-C337-E442-9AF4-4ED56B0B0095}">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F3AE000C-6450-B341-85E8-0C1597BE4B50}" type="sibTrans" cxnId="{95BF79A8-C337-E442-9AF4-4ED56B0B0095}">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DAC8773B-4862-424F-BA8F-846EAFAE3937}">
      <dgm:prSet phldrT="[Text]" custT="1"/>
      <dgm:spPr>
        <a:solidFill>
          <a:schemeClr val="bg2">
            <a:lumMod val="95000"/>
          </a:schemeClr>
        </a:solidFill>
      </dgm:spPr>
      <dgm:t>
        <a:bodyPr lIns="457200"/>
        <a:lstStyle/>
        <a:p>
          <a:pPr algn="l"/>
          <a:r>
            <a:rPr lang="en-US" sz="1200" dirty="0">
              <a:solidFill>
                <a:schemeClr val="tx1"/>
              </a:solidFill>
              <a:latin typeface="Arial" panose="020B0604020202020204" pitchFamily="34" charset="0"/>
              <a:cs typeface="Arial" panose="020B0604020202020204" pitchFamily="34" charset="0"/>
            </a:rPr>
            <a:t>BUILD</a:t>
          </a:r>
        </a:p>
      </dgm:t>
    </dgm:pt>
    <dgm:pt modelId="{A5E305FC-0E74-EA48-A11E-450A225725AD}" type="parTrans" cxnId="{6E686502-7398-AD4B-BA7D-15E5E20EBB3C}">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F7425057-D567-AB4F-B6DA-97BA0A85EA47}" type="sibTrans" cxnId="{6E686502-7398-AD4B-BA7D-15E5E20EBB3C}">
      <dgm:prSet/>
      <dgm:spPr/>
      <dgm:t>
        <a:bodyPr/>
        <a:lstStyle/>
        <a:p>
          <a:pPr algn="l"/>
          <a:endParaRPr lang="en-US" sz="1200">
            <a:solidFill>
              <a:schemeClr val="tx1"/>
            </a:solidFill>
            <a:latin typeface="Arial" panose="020B0604020202020204" pitchFamily="34" charset="0"/>
            <a:cs typeface="Arial" panose="020B0604020202020204" pitchFamily="34" charset="0"/>
          </a:endParaRPr>
        </a:p>
      </dgm:t>
    </dgm:pt>
    <dgm:pt modelId="{CAFFA49D-E2F4-D848-B617-F3C2302DD771}" type="pres">
      <dgm:prSet presAssocID="{99E8DFA1-AE0A-5644-AE18-6218740DCA7E}" presName="Name0" presStyleCnt="0">
        <dgm:presLayoutVars>
          <dgm:dir/>
          <dgm:resizeHandles val="exact"/>
        </dgm:presLayoutVars>
      </dgm:prSet>
      <dgm:spPr/>
    </dgm:pt>
    <dgm:pt modelId="{FE5EB711-F39F-8940-9096-6214AA1F38CE}" type="pres">
      <dgm:prSet presAssocID="{4C9251DE-10AD-5B47-89DB-6554070D83C9}" presName="parTxOnly" presStyleLbl="node1" presStyleIdx="0" presStyleCnt="5">
        <dgm:presLayoutVars>
          <dgm:bulletEnabled val="1"/>
        </dgm:presLayoutVars>
      </dgm:prSet>
      <dgm:spPr/>
    </dgm:pt>
    <dgm:pt modelId="{AAACA9EE-3859-D642-A921-CF58C9125CA6}" type="pres">
      <dgm:prSet presAssocID="{74E79B68-7D09-CE43-9FF6-92C9E8FB5EED}" presName="parSpace" presStyleCnt="0"/>
      <dgm:spPr/>
    </dgm:pt>
    <dgm:pt modelId="{D8B4335D-9552-1B45-B33B-BBC0AE757561}" type="pres">
      <dgm:prSet presAssocID="{521D184F-38A3-D141-81BC-7E77B10F2ADD}" presName="parTxOnly" presStyleLbl="node1" presStyleIdx="1" presStyleCnt="5" custLinFactNeighborX="154" custLinFactNeighborY="4219">
        <dgm:presLayoutVars>
          <dgm:bulletEnabled val="1"/>
        </dgm:presLayoutVars>
      </dgm:prSet>
      <dgm:spPr/>
    </dgm:pt>
    <dgm:pt modelId="{ED1C75B3-2CFE-4F42-8E65-EA925FCD99D3}" type="pres">
      <dgm:prSet presAssocID="{11B640BF-67E5-3B4D-B016-2E3D259E0F9D}" presName="parSpace" presStyleCnt="0"/>
      <dgm:spPr/>
    </dgm:pt>
    <dgm:pt modelId="{3747DFBD-9B92-F14A-874E-F8F04BE2031D}" type="pres">
      <dgm:prSet presAssocID="{DAC8773B-4862-424F-BA8F-846EAFAE3937}" presName="parTxOnly" presStyleLbl="node1" presStyleIdx="2" presStyleCnt="5">
        <dgm:presLayoutVars>
          <dgm:bulletEnabled val="1"/>
        </dgm:presLayoutVars>
      </dgm:prSet>
      <dgm:spPr/>
    </dgm:pt>
    <dgm:pt modelId="{E036EC72-FD88-2049-B94B-C71D80855C2B}" type="pres">
      <dgm:prSet presAssocID="{F7425057-D567-AB4F-B6DA-97BA0A85EA47}" presName="parSpace" presStyleCnt="0"/>
      <dgm:spPr/>
    </dgm:pt>
    <dgm:pt modelId="{435F67A4-751C-7A4A-B8E0-B05A963BE0C5}" type="pres">
      <dgm:prSet presAssocID="{5A42A913-0C02-534E-94CF-DE97A8F81289}" presName="parTxOnly" presStyleLbl="node1" presStyleIdx="3" presStyleCnt="5">
        <dgm:presLayoutVars>
          <dgm:bulletEnabled val="1"/>
        </dgm:presLayoutVars>
      </dgm:prSet>
      <dgm:spPr/>
    </dgm:pt>
    <dgm:pt modelId="{D06FD2FF-58AF-4143-94CB-081760DD9911}" type="pres">
      <dgm:prSet presAssocID="{CA3E0AA1-0A25-9045-B7D0-E17635D9884B}" presName="parSpace" presStyleCnt="0"/>
      <dgm:spPr/>
    </dgm:pt>
    <dgm:pt modelId="{680F88E9-AE68-8C40-BB8B-68B36ED46AB4}" type="pres">
      <dgm:prSet presAssocID="{AB0FB2FC-2AAF-F940-9185-D0647EE953B4}" presName="parTxOnly" presStyleLbl="node1" presStyleIdx="4" presStyleCnt="5" custLinFactNeighborX="257" custLinFactNeighborY="3431">
        <dgm:presLayoutVars>
          <dgm:bulletEnabled val="1"/>
        </dgm:presLayoutVars>
      </dgm:prSet>
      <dgm:spPr/>
    </dgm:pt>
  </dgm:ptLst>
  <dgm:cxnLst>
    <dgm:cxn modelId="{6E686502-7398-AD4B-BA7D-15E5E20EBB3C}" srcId="{99E8DFA1-AE0A-5644-AE18-6218740DCA7E}" destId="{DAC8773B-4862-424F-BA8F-846EAFAE3937}" srcOrd="2" destOrd="0" parTransId="{A5E305FC-0E74-EA48-A11E-450A225725AD}" sibTransId="{F7425057-D567-AB4F-B6DA-97BA0A85EA47}"/>
    <dgm:cxn modelId="{7E6B0B0A-8ACA-A841-B9FA-5930985E6FC6}" srcId="{99E8DFA1-AE0A-5644-AE18-6218740DCA7E}" destId="{521D184F-38A3-D141-81BC-7E77B10F2ADD}" srcOrd="1" destOrd="0" parTransId="{572609C9-AC28-7244-AFC4-132AF410A5CA}" sibTransId="{11B640BF-67E5-3B4D-B016-2E3D259E0F9D}"/>
    <dgm:cxn modelId="{ED7B2C0E-299A-425F-95C2-B31BD0901439}" type="presOf" srcId="{4C9251DE-10AD-5B47-89DB-6554070D83C9}" destId="{FE5EB711-F39F-8940-9096-6214AA1F38CE}" srcOrd="0" destOrd="0" presId="urn:microsoft.com/office/officeart/2005/8/layout/hChevron3"/>
    <dgm:cxn modelId="{8E271317-5986-401F-9AEF-14E941F4FA11}" type="presOf" srcId="{DAC8773B-4862-424F-BA8F-846EAFAE3937}" destId="{3747DFBD-9B92-F14A-874E-F8F04BE2031D}" srcOrd="0" destOrd="0" presId="urn:microsoft.com/office/officeart/2005/8/layout/hChevron3"/>
    <dgm:cxn modelId="{AA50E719-140B-4FEE-BE83-C1FEF6D8B135}" type="presOf" srcId="{99E8DFA1-AE0A-5644-AE18-6218740DCA7E}" destId="{CAFFA49D-E2F4-D848-B617-F3C2302DD771}" srcOrd="0" destOrd="0" presId="urn:microsoft.com/office/officeart/2005/8/layout/hChevron3"/>
    <dgm:cxn modelId="{3135242B-A74B-B643-A585-1702EB57892C}" srcId="{99E8DFA1-AE0A-5644-AE18-6218740DCA7E}" destId="{5A42A913-0C02-534E-94CF-DE97A8F81289}" srcOrd="3" destOrd="0" parTransId="{7E42FE45-1583-E544-80F7-413EA0AB4AF4}" sibTransId="{CA3E0AA1-0A25-9045-B7D0-E17635D9884B}"/>
    <dgm:cxn modelId="{00D92A5E-3558-41AF-BB7A-70D98FB1DD87}" type="presOf" srcId="{521D184F-38A3-D141-81BC-7E77B10F2ADD}" destId="{D8B4335D-9552-1B45-B33B-BBC0AE757561}" srcOrd="0" destOrd="0" presId="urn:microsoft.com/office/officeart/2005/8/layout/hChevron3"/>
    <dgm:cxn modelId="{FB9591A2-FBCE-40C8-9C5D-D7F4E5866015}" type="presOf" srcId="{AB0FB2FC-2AAF-F940-9185-D0647EE953B4}" destId="{680F88E9-AE68-8C40-BB8B-68B36ED46AB4}" srcOrd="0" destOrd="0" presId="urn:microsoft.com/office/officeart/2005/8/layout/hChevron3"/>
    <dgm:cxn modelId="{95BF79A8-C337-E442-9AF4-4ED56B0B0095}" srcId="{99E8DFA1-AE0A-5644-AE18-6218740DCA7E}" destId="{AB0FB2FC-2AAF-F940-9185-D0647EE953B4}" srcOrd="4" destOrd="0" parTransId="{21FB1198-1C54-6742-9D0E-2C0F6B5EB573}" sibTransId="{F3AE000C-6450-B341-85E8-0C1597BE4B50}"/>
    <dgm:cxn modelId="{7FCA40C6-65BC-204B-B21C-87B1DDD2A98C}" srcId="{99E8DFA1-AE0A-5644-AE18-6218740DCA7E}" destId="{4C9251DE-10AD-5B47-89DB-6554070D83C9}" srcOrd="0" destOrd="0" parTransId="{9B00ED3F-57F9-9C42-A074-EF6FCBB72C44}" sibTransId="{74E79B68-7D09-CE43-9FF6-92C9E8FB5EED}"/>
    <dgm:cxn modelId="{DD2143E5-C90D-452C-B36E-88BA5A80F632}" type="presOf" srcId="{5A42A913-0C02-534E-94CF-DE97A8F81289}" destId="{435F67A4-751C-7A4A-B8E0-B05A963BE0C5}" srcOrd="0" destOrd="0" presId="urn:microsoft.com/office/officeart/2005/8/layout/hChevron3"/>
    <dgm:cxn modelId="{84A3EF28-52FD-4187-AD4D-50C9102CE07B}" type="presParOf" srcId="{CAFFA49D-E2F4-D848-B617-F3C2302DD771}" destId="{FE5EB711-F39F-8940-9096-6214AA1F38CE}" srcOrd="0" destOrd="0" presId="urn:microsoft.com/office/officeart/2005/8/layout/hChevron3"/>
    <dgm:cxn modelId="{4E616F87-7B79-4390-A3D3-7710C63CF651}" type="presParOf" srcId="{CAFFA49D-E2F4-D848-B617-F3C2302DD771}" destId="{AAACA9EE-3859-D642-A921-CF58C9125CA6}" srcOrd="1" destOrd="0" presId="urn:microsoft.com/office/officeart/2005/8/layout/hChevron3"/>
    <dgm:cxn modelId="{256786B9-C9AC-4AC5-AA1F-189F86235E45}" type="presParOf" srcId="{CAFFA49D-E2F4-D848-B617-F3C2302DD771}" destId="{D8B4335D-9552-1B45-B33B-BBC0AE757561}" srcOrd="2" destOrd="0" presId="urn:microsoft.com/office/officeart/2005/8/layout/hChevron3"/>
    <dgm:cxn modelId="{DFB9AACE-D8D0-49CC-A24F-603D8C334E1F}" type="presParOf" srcId="{CAFFA49D-E2F4-D848-B617-F3C2302DD771}" destId="{ED1C75B3-2CFE-4F42-8E65-EA925FCD99D3}" srcOrd="3" destOrd="0" presId="urn:microsoft.com/office/officeart/2005/8/layout/hChevron3"/>
    <dgm:cxn modelId="{F4E35503-29AF-40FF-A6F3-9A638FC30ADC}" type="presParOf" srcId="{CAFFA49D-E2F4-D848-B617-F3C2302DD771}" destId="{3747DFBD-9B92-F14A-874E-F8F04BE2031D}" srcOrd="4" destOrd="0" presId="urn:microsoft.com/office/officeart/2005/8/layout/hChevron3"/>
    <dgm:cxn modelId="{6C5FD961-F4EE-45D6-B209-F8C5713FF39A}" type="presParOf" srcId="{CAFFA49D-E2F4-D848-B617-F3C2302DD771}" destId="{E036EC72-FD88-2049-B94B-C71D80855C2B}" srcOrd="5" destOrd="0" presId="urn:microsoft.com/office/officeart/2005/8/layout/hChevron3"/>
    <dgm:cxn modelId="{0DD4E602-E7E6-4218-9DD2-86EF80C21671}" type="presParOf" srcId="{CAFFA49D-E2F4-D848-B617-F3C2302DD771}" destId="{435F67A4-751C-7A4A-B8E0-B05A963BE0C5}" srcOrd="6" destOrd="0" presId="urn:microsoft.com/office/officeart/2005/8/layout/hChevron3"/>
    <dgm:cxn modelId="{A0153F5A-FDDD-4AF9-9E8E-BFDD973EDC05}" type="presParOf" srcId="{CAFFA49D-E2F4-D848-B617-F3C2302DD771}" destId="{D06FD2FF-58AF-4143-94CB-081760DD9911}" srcOrd="7" destOrd="0" presId="urn:microsoft.com/office/officeart/2005/8/layout/hChevron3"/>
    <dgm:cxn modelId="{2CFCC0D5-E619-4F10-9A3A-9D99229A226F}" type="presParOf" srcId="{CAFFA49D-E2F4-D848-B617-F3C2302DD771}" destId="{680F88E9-AE68-8C40-BB8B-68B36ED46AB4}" srcOrd="8" destOrd="0" presId="urn:microsoft.com/office/officeart/2005/8/layout/hChevron3"/>
  </dgm:cxnLst>
  <dgm:bg>
    <a:solidFill>
      <a:schemeClr val="tx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EB711-F39F-8940-9096-6214AA1F38CE}">
      <dsp:nvSpPr>
        <dsp:cNvPr id="0" name=""/>
        <dsp:cNvSpPr/>
      </dsp:nvSpPr>
      <dsp:spPr>
        <a:xfrm>
          <a:off x="1116" y="0"/>
          <a:ext cx="2176611" cy="411379"/>
        </a:xfrm>
        <a:prstGeom prst="homePlate">
          <a:avLst/>
        </a:prstGeom>
        <a:solidFill>
          <a:schemeClr val="bg2">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rial" panose="020B0604020202020204" pitchFamily="34" charset="0"/>
              <a:cs typeface="Arial" panose="020B0604020202020204" pitchFamily="34" charset="0"/>
            </a:rPr>
            <a:t>DEVELOP</a:t>
          </a:r>
        </a:p>
      </dsp:txBody>
      <dsp:txXfrm>
        <a:off x="1116" y="0"/>
        <a:ext cx="2073766" cy="411379"/>
      </dsp:txXfrm>
    </dsp:sp>
    <dsp:sp modelId="{D8B4335D-9552-1B45-B33B-BBC0AE757561}">
      <dsp:nvSpPr>
        <dsp:cNvPr id="0" name=""/>
        <dsp:cNvSpPr/>
      </dsp:nvSpPr>
      <dsp:spPr>
        <a:xfrm>
          <a:off x="1743075" y="0"/>
          <a:ext cx="2176611" cy="411379"/>
        </a:xfrm>
        <a:prstGeom prst="chevron">
          <a:avLst/>
        </a:prstGeom>
        <a:solidFill>
          <a:schemeClr val="accent1">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rial" panose="020B0604020202020204" pitchFamily="34" charset="0"/>
              <a:cs typeface="Arial" panose="020B0604020202020204" pitchFamily="34" charset="0"/>
            </a:rPr>
            <a:t>VERSION CONTROL</a:t>
          </a:r>
        </a:p>
      </dsp:txBody>
      <dsp:txXfrm>
        <a:off x="1948765" y="0"/>
        <a:ext cx="1765232" cy="411379"/>
      </dsp:txXfrm>
    </dsp:sp>
    <dsp:sp modelId="{3747DFBD-9B92-F14A-874E-F8F04BE2031D}">
      <dsp:nvSpPr>
        <dsp:cNvPr id="0" name=""/>
        <dsp:cNvSpPr/>
      </dsp:nvSpPr>
      <dsp:spPr>
        <a:xfrm>
          <a:off x="3483694" y="0"/>
          <a:ext cx="2176611" cy="411379"/>
        </a:xfrm>
        <a:prstGeom prst="chevron">
          <a:avLst/>
        </a:prstGeom>
        <a:solidFill>
          <a:schemeClr val="bg2">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rial" panose="020B0604020202020204" pitchFamily="34" charset="0"/>
              <a:cs typeface="Arial" panose="020B0604020202020204" pitchFamily="34" charset="0"/>
            </a:rPr>
            <a:t>BUILD</a:t>
          </a:r>
        </a:p>
      </dsp:txBody>
      <dsp:txXfrm>
        <a:off x="3689384" y="0"/>
        <a:ext cx="1765232" cy="411379"/>
      </dsp:txXfrm>
    </dsp:sp>
    <dsp:sp modelId="{435F67A4-751C-7A4A-B8E0-B05A963BE0C5}">
      <dsp:nvSpPr>
        <dsp:cNvPr id="0" name=""/>
        <dsp:cNvSpPr/>
      </dsp:nvSpPr>
      <dsp:spPr>
        <a:xfrm>
          <a:off x="5224983" y="0"/>
          <a:ext cx="2176611" cy="411379"/>
        </a:xfrm>
        <a:prstGeom prst="chevron">
          <a:avLst/>
        </a:prstGeom>
        <a:solidFill>
          <a:schemeClr val="accent1">
            <a:hueOff val="0"/>
            <a:satOff val="0"/>
            <a:lumOff val="0"/>
            <a:alpha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rial" panose="020B0604020202020204" pitchFamily="34" charset="0"/>
              <a:cs typeface="Arial" panose="020B0604020202020204" pitchFamily="34" charset="0"/>
            </a:rPr>
            <a:t>DEPLOY</a:t>
          </a:r>
        </a:p>
      </dsp:txBody>
      <dsp:txXfrm>
        <a:off x="5430673" y="0"/>
        <a:ext cx="1765232" cy="411379"/>
      </dsp:txXfrm>
    </dsp:sp>
    <dsp:sp modelId="{680F88E9-AE68-8C40-BB8B-68B36ED46AB4}">
      <dsp:nvSpPr>
        <dsp:cNvPr id="0" name=""/>
        <dsp:cNvSpPr/>
      </dsp:nvSpPr>
      <dsp:spPr>
        <a:xfrm>
          <a:off x="6967388" y="0"/>
          <a:ext cx="2176611" cy="411379"/>
        </a:xfrm>
        <a:prstGeom prst="chevron">
          <a:avLst/>
        </a:prstGeom>
        <a:solidFill>
          <a:schemeClr val="bg2">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rial" panose="020B0604020202020204" pitchFamily="34" charset="0"/>
              <a:cs typeface="Arial" panose="020B0604020202020204" pitchFamily="34" charset="0"/>
            </a:rPr>
            <a:t>MANANGE /</a:t>
          </a:r>
          <a:r>
            <a:rPr lang="en-US" sz="1200" kern="1200" baseline="0" dirty="0">
              <a:solidFill>
                <a:schemeClr val="tx1"/>
              </a:solidFill>
              <a:latin typeface="Arial" panose="020B0604020202020204" pitchFamily="34" charset="0"/>
              <a:cs typeface="Arial" panose="020B0604020202020204" pitchFamily="34" charset="0"/>
            </a:rPr>
            <a:t> MONITOR</a:t>
          </a:r>
          <a:endParaRPr lang="en-US" sz="1200" kern="1200" dirty="0">
            <a:solidFill>
              <a:schemeClr val="tx1"/>
            </a:solidFill>
            <a:latin typeface="Arial" panose="020B0604020202020204" pitchFamily="34" charset="0"/>
            <a:cs typeface="Arial" panose="020B0604020202020204" pitchFamily="34" charset="0"/>
          </a:endParaRPr>
        </a:p>
      </dsp:txBody>
      <dsp:txXfrm>
        <a:off x="7173078" y="0"/>
        <a:ext cx="1765232" cy="41137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6/21/19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6/21/19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40069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AEDF32-35B7-43B5-8663-5CA9629B40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678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358313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139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12577-A509-C146-9DAD-3C328486B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259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3" name="Shape 6383"/>
          <p:cNvSpPr>
            <a:spLocks noGrp="1" noRot="1" noChangeAspect="1"/>
          </p:cNvSpPr>
          <p:nvPr>
            <p:ph type="sldImg"/>
          </p:nvPr>
        </p:nvSpPr>
        <p:spPr>
          <a:xfrm>
            <a:off x="381000" y="685800"/>
            <a:ext cx="6096000" cy="3429000"/>
          </a:xfrm>
          <a:prstGeom prst="rect">
            <a:avLst/>
          </a:prstGeom>
        </p:spPr>
        <p:txBody>
          <a:bodyPr/>
          <a:lstStyle/>
          <a:p>
            <a:endParaRPr/>
          </a:p>
        </p:txBody>
      </p:sp>
      <p:sp>
        <p:nvSpPr>
          <p:cNvPr id="6384" name="Shape 6384"/>
          <p:cNvSpPr>
            <a:spLocks noGrp="1"/>
          </p:cNvSpPr>
          <p:nvPr>
            <p:ph type="body" sz="quarter" idx="1"/>
          </p:nvPr>
        </p:nvSpPr>
        <p:spPr>
          <a:prstGeom prst="rect">
            <a:avLst/>
          </a:prstGeom>
        </p:spPr>
        <p:txBody>
          <a:bodyPr/>
          <a:lstStyle/>
          <a:p>
            <a:pPr>
              <a:defRPr sz="1200"/>
            </a:pPr>
            <a:r>
              <a:t>ISO 27001, ISO 27017, ISO 27018</a:t>
            </a:r>
          </a:p>
          <a:p>
            <a:pPr>
              <a:defRPr sz="1200"/>
            </a:pPr>
            <a:r>
              <a:t>EU-US Privacy Shield and Swiss-US Privacy Shield Framework</a:t>
            </a:r>
          </a:p>
          <a:p>
            <a:pPr>
              <a:defRPr sz="1200"/>
            </a:pPr>
            <a:r>
              <a:t>HIPAA ready</a:t>
            </a:r>
          </a:p>
          <a:p>
            <a:pPr>
              <a:defRPr sz="1200"/>
            </a:pPr>
            <a:r>
              <a:t>SOC 1, SOC 2 Type 1</a:t>
            </a:r>
          </a:p>
          <a:p>
            <a:pPr>
              <a:defRPr sz="1200"/>
            </a:pPr>
            <a:r>
              <a:t>ISAE 3402</a:t>
            </a:r>
          </a:p>
        </p:txBody>
      </p:sp>
    </p:spTree>
    <p:extLst>
      <p:ext uri="{BB962C8B-B14F-4D97-AF65-F5344CB8AC3E}">
        <p14:creationId xmlns:p14="http://schemas.microsoft.com/office/powerpoint/2010/main" val="2171922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1340356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7D84986A-E121-644E-8DE2-E5A0B0B65B1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6086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47.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Master" Target="../slideMasters/slideMaster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1.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1100"/>
              </a:spcBef>
              <a:spcAft>
                <a:spcPts val="0"/>
              </a:spcAft>
              <a:defRPr/>
            </a:lvl1pPr>
            <a:lvl2pPr>
              <a:spcBef>
                <a:spcPts val="1100"/>
              </a:spcBef>
              <a:spcAft>
                <a:spcPts val="0"/>
              </a:spcAft>
              <a:defRPr/>
            </a:lvl2pPr>
            <a:lvl3pPr>
              <a:spcBef>
                <a:spcPts val="1100"/>
              </a:spcBef>
              <a:spcAft>
                <a:spcPts val="0"/>
              </a:spcAft>
              <a:defRPr/>
            </a:lvl3pPr>
            <a:lvl4pPr>
              <a:spcBef>
                <a:spcPts val="1100"/>
              </a:spcBef>
              <a:spcAft>
                <a:spcPts val="0"/>
              </a:spcAft>
              <a:defRPr/>
            </a:lvl4pPr>
            <a:lvl5pPr>
              <a:spcBef>
                <a:spcPts val="110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5214" name="Thank you!"/>
          <p:cNvSpPr>
            <a:spLocks noGrp="1"/>
          </p:cNvSpPr>
          <p:nvPr>
            <p:ph type="body" sz="quarter" idx="13"/>
          </p:nvPr>
        </p:nvSpPr>
        <p:spPr>
          <a:xfrm>
            <a:off x="2848717" y="2169319"/>
            <a:ext cx="3443250" cy="773289"/>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5" name="Slide Number"/>
          <p:cNvSpPr>
            <a:spLocks noGrp="1"/>
          </p:cNvSpPr>
          <p:nvPr>
            <p:ph type="sldNum" sz="quarter" idx="2"/>
          </p:nvPr>
        </p:nvSpPr>
        <p:spPr>
          <a:xfrm>
            <a:off x="4484637" y="4905375"/>
            <a:ext cx="169964" cy="176213"/>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24152470"/>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346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5715-B45B-8044-823F-D65B871D97D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3F6C9C2-C1B4-0E47-86CF-10C08367BE9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7E50528-CADA-094C-B905-5DAA50F88F58}"/>
              </a:ext>
            </a:extLst>
          </p:cNvPr>
          <p:cNvSpPr>
            <a:spLocks noGrp="1"/>
          </p:cNvSpPr>
          <p:nvPr>
            <p:ph type="dt" sz="half" idx="10"/>
          </p:nvPr>
        </p:nvSpPr>
        <p:spPr/>
        <p:txBody>
          <a:bodyPr/>
          <a:lstStyle>
            <a:lvl1pPr>
              <a:defRPr/>
            </a:lvl1pPr>
          </a:lstStyle>
          <a:p>
            <a:pPr>
              <a:defRPr/>
            </a:pPr>
            <a:fld id="{273545D0-B17D-8C49-B79B-E71DF78D6319}" type="datetimeFigureOut">
              <a:rPr lang="en-US"/>
              <a:pPr>
                <a:defRPr/>
              </a:pPr>
              <a:t>6/21/19</a:t>
            </a:fld>
            <a:endParaRPr lang="en-US"/>
          </a:p>
        </p:txBody>
      </p:sp>
      <p:sp>
        <p:nvSpPr>
          <p:cNvPr id="5" name="Footer Placeholder 4">
            <a:extLst>
              <a:ext uri="{FF2B5EF4-FFF2-40B4-BE49-F238E27FC236}">
                <a16:creationId xmlns:a16="http://schemas.microsoft.com/office/drawing/2014/main" id="{2A2BE20F-00EA-7544-B259-03E6C89D86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474427-5F19-FD4A-A48D-2BC7B1BEAFD7}"/>
              </a:ext>
            </a:extLst>
          </p:cNvPr>
          <p:cNvSpPr>
            <a:spLocks noGrp="1"/>
          </p:cNvSpPr>
          <p:nvPr>
            <p:ph type="sldNum" sz="quarter" idx="12"/>
          </p:nvPr>
        </p:nvSpPr>
        <p:spPr/>
        <p:txBody>
          <a:bodyPr/>
          <a:lstStyle>
            <a:lvl1pPr>
              <a:defRPr/>
            </a:lvl1pPr>
          </a:lstStyle>
          <a:p>
            <a:pPr>
              <a:defRPr/>
            </a:pPr>
            <a:fld id="{AAFCA454-D872-BC4A-81BB-BD7F4E6FF970}" type="slidenum">
              <a:rPr lang="en-US"/>
              <a:pPr>
                <a:defRPr/>
              </a:pPr>
              <a:t>‹#›</a:t>
            </a:fld>
            <a:endParaRPr lang="en-US"/>
          </a:p>
        </p:txBody>
      </p:sp>
    </p:spTree>
    <p:extLst>
      <p:ext uri="{BB962C8B-B14F-4D97-AF65-F5344CB8AC3E}">
        <p14:creationId xmlns:p14="http://schemas.microsoft.com/office/powerpoint/2010/main" val="26093991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C469-71AE-784D-854D-DBCC1DEB4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2DCCA5-ADBA-9A42-91CB-89D78E18C4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ABF72-3951-A74C-A8C7-F1BEE1B35789}"/>
              </a:ext>
            </a:extLst>
          </p:cNvPr>
          <p:cNvSpPr>
            <a:spLocks noGrp="1"/>
          </p:cNvSpPr>
          <p:nvPr>
            <p:ph type="dt" sz="half" idx="10"/>
          </p:nvPr>
        </p:nvSpPr>
        <p:spPr/>
        <p:txBody>
          <a:bodyPr/>
          <a:lstStyle>
            <a:lvl1pPr>
              <a:defRPr/>
            </a:lvl1pPr>
          </a:lstStyle>
          <a:p>
            <a:pPr>
              <a:defRPr/>
            </a:pPr>
            <a:fld id="{8F8161F3-0844-C242-B184-CA548C0F129C}" type="datetimeFigureOut">
              <a:rPr lang="en-US"/>
              <a:pPr>
                <a:defRPr/>
              </a:pPr>
              <a:t>6/21/19</a:t>
            </a:fld>
            <a:endParaRPr lang="en-US"/>
          </a:p>
        </p:txBody>
      </p:sp>
      <p:sp>
        <p:nvSpPr>
          <p:cNvPr id="5" name="Footer Placeholder 4">
            <a:extLst>
              <a:ext uri="{FF2B5EF4-FFF2-40B4-BE49-F238E27FC236}">
                <a16:creationId xmlns:a16="http://schemas.microsoft.com/office/drawing/2014/main" id="{612E93F2-C4B4-0E45-B651-B20E6AF42E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8466482-0E96-8749-B43C-756E5A5FB9F6}"/>
              </a:ext>
            </a:extLst>
          </p:cNvPr>
          <p:cNvSpPr>
            <a:spLocks noGrp="1"/>
          </p:cNvSpPr>
          <p:nvPr>
            <p:ph type="sldNum" sz="quarter" idx="12"/>
          </p:nvPr>
        </p:nvSpPr>
        <p:spPr/>
        <p:txBody>
          <a:bodyPr/>
          <a:lstStyle>
            <a:lvl1pPr>
              <a:defRPr/>
            </a:lvl1pPr>
          </a:lstStyle>
          <a:p>
            <a:pPr>
              <a:defRPr/>
            </a:pPr>
            <a:fld id="{81AA49DA-D55D-1547-A3F8-6F9D467F78D4}" type="slidenum">
              <a:rPr lang="en-US"/>
              <a:pPr>
                <a:defRPr/>
              </a:pPr>
              <a:t>‹#›</a:t>
            </a:fld>
            <a:endParaRPr lang="en-US"/>
          </a:p>
        </p:txBody>
      </p:sp>
    </p:spTree>
    <p:extLst>
      <p:ext uri="{BB962C8B-B14F-4D97-AF65-F5344CB8AC3E}">
        <p14:creationId xmlns:p14="http://schemas.microsoft.com/office/powerpoint/2010/main" val="1977167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D965-8439-9841-869A-FAA9D4F7E3E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E98117B-6FA3-5347-A781-0668C8673EB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35A8CE-09A9-7343-BBDD-C6B87FBA9B46}"/>
              </a:ext>
            </a:extLst>
          </p:cNvPr>
          <p:cNvSpPr>
            <a:spLocks noGrp="1"/>
          </p:cNvSpPr>
          <p:nvPr>
            <p:ph type="dt" sz="half" idx="10"/>
          </p:nvPr>
        </p:nvSpPr>
        <p:spPr/>
        <p:txBody>
          <a:bodyPr/>
          <a:lstStyle>
            <a:lvl1pPr>
              <a:defRPr/>
            </a:lvl1pPr>
          </a:lstStyle>
          <a:p>
            <a:pPr>
              <a:defRPr/>
            </a:pPr>
            <a:fld id="{A3FF7512-AF3F-464C-B55F-599E36AFD7B9}" type="datetimeFigureOut">
              <a:rPr lang="en-US"/>
              <a:pPr>
                <a:defRPr/>
              </a:pPr>
              <a:t>6/21/19</a:t>
            </a:fld>
            <a:endParaRPr lang="en-US"/>
          </a:p>
        </p:txBody>
      </p:sp>
      <p:sp>
        <p:nvSpPr>
          <p:cNvPr id="5" name="Footer Placeholder 4">
            <a:extLst>
              <a:ext uri="{FF2B5EF4-FFF2-40B4-BE49-F238E27FC236}">
                <a16:creationId xmlns:a16="http://schemas.microsoft.com/office/drawing/2014/main" id="{F80B8475-0E9A-134E-A477-E4718D13A54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0B3050-7D3E-1A4E-BE5C-2C249B0FA749}"/>
              </a:ext>
            </a:extLst>
          </p:cNvPr>
          <p:cNvSpPr>
            <a:spLocks noGrp="1"/>
          </p:cNvSpPr>
          <p:nvPr>
            <p:ph type="sldNum" sz="quarter" idx="12"/>
          </p:nvPr>
        </p:nvSpPr>
        <p:spPr/>
        <p:txBody>
          <a:bodyPr/>
          <a:lstStyle>
            <a:lvl1pPr>
              <a:defRPr/>
            </a:lvl1pPr>
          </a:lstStyle>
          <a:p>
            <a:pPr>
              <a:defRPr/>
            </a:pPr>
            <a:fld id="{1B7029D5-B0EB-2A4A-BF0D-734837E4065C}" type="slidenum">
              <a:rPr lang="en-US"/>
              <a:pPr>
                <a:defRPr/>
              </a:pPr>
              <a:t>‹#›</a:t>
            </a:fld>
            <a:endParaRPr lang="en-US"/>
          </a:p>
        </p:txBody>
      </p:sp>
    </p:spTree>
    <p:extLst>
      <p:ext uri="{BB962C8B-B14F-4D97-AF65-F5344CB8AC3E}">
        <p14:creationId xmlns:p14="http://schemas.microsoft.com/office/powerpoint/2010/main" val="13662582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C931-633D-484E-A7F5-0070EABEE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E067A-3747-444C-8DA7-DDCF039B36D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436C91-98F7-8645-9CFF-B70BCA821E18}"/>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00B7F94-1582-A940-A5DD-6915A4999F7E}"/>
              </a:ext>
            </a:extLst>
          </p:cNvPr>
          <p:cNvSpPr>
            <a:spLocks noGrp="1"/>
          </p:cNvSpPr>
          <p:nvPr>
            <p:ph type="dt" sz="half" idx="10"/>
          </p:nvPr>
        </p:nvSpPr>
        <p:spPr/>
        <p:txBody>
          <a:bodyPr/>
          <a:lstStyle>
            <a:lvl1pPr>
              <a:defRPr/>
            </a:lvl1pPr>
          </a:lstStyle>
          <a:p>
            <a:pPr>
              <a:defRPr/>
            </a:pPr>
            <a:fld id="{409F85E0-F204-B541-AC28-4ED15F5AE02E}" type="datetimeFigureOut">
              <a:rPr lang="en-US"/>
              <a:pPr>
                <a:defRPr/>
              </a:pPr>
              <a:t>6/21/19</a:t>
            </a:fld>
            <a:endParaRPr lang="en-US"/>
          </a:p>
        </p:txBody>
      </p:sp>
      <p:sp>
        <p:nvSpPr>
          <p:cNvPr id="6" name="Footer Placeholder 4">
            <a:extLst>
              <a:ext uri="{FF2B5EF4-FFF2-40B4-BE49-F238E27FC236}">
                <a16:creationId xmlns:a16="http://schemas.microsoft.com/office/drawing/2014/main" id="{5429C979-0376-E24B-8CDB-CBF024CD4E6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A5D7DF0-9CFE-9B4C-9842-8CCF233CCC5E}"/>
              </a:ext>
            </a:extLst>
          </p:cNvPr>
          <p:cNvSpPr>
            <a:spLocks noGrp="1"/>
          </p:cNvSpPr>
          <p:nvPr>
            <p:ph type="sldNum" sz="quarter" idx="12"/>
          </p:nvPr>
        </p:nvSpPr>
        <p:spPr/>
        <p:txBody>
          <a:bodyPr/>
          <a:lstStyle>
            <a:lvl1pPr>
              <a:defRPr/>
            </a:lvl1pPr>
          </a:lstStyle>
          <a:p>
            <a:pPr>
              <a:defRPr/>
            </a:pPr>
            <a:fld id="{70BB965E-F507-1C47-BB93-D42A59700B29}" type="slidenum">
              <a:rPr lang="en-US"/>
              <a:pPr>
                <a:defRPr/>
              </a:pPr>
              <a:t>‹#›</a:t>
            </a:fld>
            <a:endParaRPr lang="en-US"/>
          </a:p>
        </p:txBody>
      </p:sp>
    </p:spTree>
    <p:extLst>
      <p:ext uri="{BB962C8B-B14F-4D97-AF65-F5344CB8AC3E}">
        <p14:creationId xmlns:p14="http://schemas.microsoft.com/office/powerpoint/2010/main" val="10326283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9B66-9CB7-C645-82FC-21286B7C0D5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F312C6-31F4-0E4B-9735-933C510C66E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0B5D88CB-95C0-A14F-968B-06125059C2FD}"/>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8F211-215B-E647-95E3-212A0602064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D8989A7-3AC3-054C-8B81-0FB7D46490E7}"/>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8AE0C8E-2476-6A4E-8B49-D9C38AB8D5B9}"/>
              </a:ext>
            </a:extLst>
          </p:cNvPr>
          <p:cNvSpPr>
            <a:spLocks noGrp="1"/>
          </p:cNvSpPr>
          <p:nvPr>
            <p:ph type="dt" sz="half" idx="10"/>
          </p:nvPr>
        </p:nvSpPr>
        <p:spPr/>
        <p:txBody>
          <a:bodyPr/>
          <a:lstStyle>
            <a:lvl1pPr>
              <a:defRPr/>
            </a:lvl1pPr>
          </a:lstStyle>
          <a:p>
            <a:pPr>
              <a:defRPr/>
            </a:pPr>
            <a:fld id="{5AC8E256-B49C-0D45-95D2-618200893541}" type="datetimeFigureOut">
              <a:rPr lang="en-US"/>
              <a:pPr>
                <a:defRPr/>
              </a:pPr>
              <a:t>6/21/19</a:t>
            </a:fld>
            <a:endParaRPr lang="en-US"/>
          </a:p>
        </p:txBody>
      </p:sp>
      <p:sp>
        <p:nvSpPr>
          <p:cNvPr id="8" name="Footer Placeholder 4">
            <a:extLst>
              <a:ext uri="{FF2B5EF4-FFF2-40B4-BE49-F238E27FC236}">
                <a16:creationId xmlns:a16="http://schemas.microsoft.com/office/drawing/2014/main" id="{CBACF99F-94FD-3A49-AA90-0A03BE6EDBAE}"/>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A4531AF-F5F9-4845-99DE-443806F1A492}"/>
              </a:ext>
            </a:extLst>
          </p:cNvPr>
          <p:cNvSpPr>
            <a:spLocks noGrp="1"/>
          </p:cNvSpPr>
          <p:nvPr>
            <p:ph type="sldNum" sz="quarter" idx="12"/>
          </p:nvPr>
        </p:nvSpPr>
        <p:spPr/>
        <p:txBody>
          <a:bodyPr/>
          <a:lstStyle>
            <a:lvl1pPr>
              <a:defRPr/>
            </a:lvl1pPr>
          </a:lstStyle>
          <a:p>
            <a:pPr>
              <a:defRPr/>
            </a:pPr>
            <a:fld id="{41EE17D6-8F4E-5B4C-90FB-FDC09A60578E}" type="slidenum">
              <a:rPr lang="en-US"/>
              <a:pPr>
                <a:defRPr/>
              </a:pPr>
              <a:t>‹#›</a:t>
            </a:fld>
            <a:endParaRPr lang="en-US"/>
          </a:p>
        </p:txBody>
      </p:sp>
    </p:spTree>
    <p:extLst>
      <p:ext uri="{BB962C8B-B14F-4D97-AF65-F5344CB8AC3E}">
        <p14:creationId xmlns:p14="http://schemas.microsoft.com/office/powerpoint/2010/main" val="27582396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E72A-9834-0745-9FD5-DBFBD288C7AA}"/>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DAFCA9A-0018-9343-906C-997FE7204CEC}"/>
              </a:ext>
            </a:extLst>
          </p:cNvPr>
          <p:cNvSpPr>
            <a:spLocks noGrp="1"/>
          </p:cNvSpPr>
          <p:nvPr>
            <p:ph type="dt" sz="half" idx="10"/>
          </p:nvPr>
        </p:nvSpPr>
        <p:spPr/>
        <p:txBody>
          <a:bodyPr/>
          <a:lstStyle>
            <a:lvl1pPr>
              <a:defRPr/>
            </a:lvl1pPr>
          </a:lstStyle>
          <a:p>
            <a:pPr>
              <a:defRPr/>
            </a:pPr>
            <a:fld id="{493B4D3F-B729-A146-8DDB-62A78A4789F5}" type="datetimeFigureOut">
              <a:rPr lang="en-US"/>
              <a:pPr>
                <a:defRPr/>
              </a:pPr>
              <a:t>6/21/19</a:t>
            </a:fld>
            <a:endParaRPr lang="en-US"/>
          </a:p>
        </p:txBody>
      </p:sp>
      <p:sp>
        <p:nvSpPr>
          <p:cNvPr id="4" name="Footer Placeholder 4">
            <a:extLst>
              <a:ext uri="{FF2B5EF4-FFF2-40B4-BE49-F238E27FC236}">
                <a16:creationId xmlns:a16="http://schemas.microsoft.com/office/drawing/2014/main" id="{24CBB2D5-CE57-4640-AA68-A130B898114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A202D4E-2453-EA4C-9F2C-26E65B3BA0D9}"/>
              </a:ext>
            </a:extLst>
          </p:cNvPr>
          <p:cNvSpPr>
            <a:spLocks noGrp="1"/>
          </p:cNvSpPr>
          <p:nvPr>
            <p:ph type="sldNum" sz="quarter" idx="12"/>
          </p:nvPr>
        </p:nvSpPr>
        <p:spPr/>
        <p:txBody>
          <a:bodyPr/>
          <a:lstStyle>
            <a:lvl1pPr>
              <a:defRPr/>
            </a:lvl1pPr>
          </a:lstStyle>
          <a:p>
            <a:pPr>
              <a:defRPr/>
            </a:pPr>
            <a:fld id="{17728EB4-87F4-0E46-9E5E-112AB6DC4487}" type="slidenum">
              <a:rPr lang="en-US"/>
              <a:pPr>
                <a:defRPr/>
              </a:pPr>
              <a:t>‹#›</a:t>
            </a:fld>
            <a:endParaRPr lang="en-US"/>
          </a:p>
        </p:txBody>
      </p:sp>
    </p:spTree>
    <p:extLst>
      <p:ext uri="{BB962C8B-B14F-4D97-AF65-F5344CB8AC3E}">
        <p14:creationId xmlns:p14="http://schemas.microsoft.com/office/powerpoint/2010/main" val="10855295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9FA46A8-4C53-DD4E-B960-D545EFE8D8B6}"/>
              </a:ext>
            </a:extLst>
          </p:cNvPr>
          <p:cNvSpPr>
            <a:spLocks noGrp="1"/>
          </p:cNvSpPr>
          <p:nvPr>
            <p:ph type="dt" sz="half" idx="10"/>
          </p:nvPr>
        </p:nvSpPr>
        <p:spPr/>
        <p:txBody>
          <a:bodyPr/>
          <a:lstStyle>
            <a:lvl1pPr>
              <a:defRPr/>
            </a:lvl1pPr>
          </a:lstStyle>
          <a:p>
            <a:pPr>
              <a:defRPr/>
            </a:pPr>
            <a:fld id="{30A0DFA2-9FCE-ED4A-9B05-4D0F6DC51FF2}" type="datetimeFigureOut">
              <a:rPr lang="en-US"/>
              <a:pPr>
                <a:defRPr/>
              </a:pPr>
              <a:t>6/21/19</a:t>
            </a:fld>
            <a:endParaRPr lang="en-US"/>
          </a:p>
        </p:txBody>
      </p:sp>
      <p:sp>
        <p:nvSpPr>
          <p:cNvPr id="3" name="Footer Placeholder 4">
            <a:extLst>
              <a:ext uri="{FF2B5EF4-FFF2-40B4-BE49-F238E27FC236}">
                <a16:creationId xmlns:a16="http://schemas.microsoft.com/office/drawing/2014/main" id="{924280E6-57C8-F34E-BAA1-E409D16775F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6E5B211-E1CA-1E46-ABA7-929B80ACE155}"/>
              </a:ext>
            </a:extLst>
          </p:cNvPr>
          <p:cNvSpPr>
            <a:spLocks noGrp="1"/>
          </p:cNvSpPr>
          <p:nvPr>
            <p:ph type="sldNum" sz="quarter" idx="12"/>
          </p:nvPr>
        </p:nvSpPr>
        <p:spPr/>
        <p:txBody>
          <a:bodyPr/>
          <a:lstStyle>
            <a:lvl1pPr>
              <a:defRPr/>
            </a:lvl1pPr>
          </a:lstStyle>
          <a:p>
            <a:pPr>
              <a:defRPr/>
            </a:pPr>
            <a:fld id="{2AE2B27E-5CD3-C74B-9890-CBF757670EDD}" type="slidenum">
              <a:rPr lang="en-US"/>
              <a:pPr>
                <a:defRPr/>
              </a:pPr>
              <a:t>‹#›</a:t>
            </a:fld>
            <a:endParaRPr lang="en-US"/>
          </a:p>
        </p:txBody>
      </p:sp>
    </p:spTree>
    <p:extLst>
      <p:ext uri="{BB962C8B-B14F-4D97-AF65-F5344CB8AC3E}">
        <p14:creationId xmlns:p14="http://schemas.microsoft.com/office/powerpoint/2010/main" val="33062443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D73C-40DF-0A45-AC0B-54067F5F68F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1D652FD-FE81-B949-B137-78F2CDD5BBA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D38C52-0932-4746-9C5B-0E74CD82D72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DD2BA5BE-3B0D-E541-A23B-A9964172334A}"/>
              </a:ext>
            </a:extLst>
          </p:cNvPr>
          <p:cNvSpPr>
            <a:spLocks noGrp="1"/>
          </p:cNvSpPr>
          <p:nvPr>
            <p:ph type="dt" sz="half" idx="10"/>
          </p:nvPr>
        </p:nvSpPr>
        <p:spPr/>
        <p:txBody>
          <a:bodyPr/>
          <a:lstStyle>
            <a:lvl1pPr>
              <a:defRPr/>
            </a:lvl1pPr>
          </a:lstStyle>
          <a:p>
            <a:pPr>
              <a:defRPr/>
            </a:pPr>
            <a:fld id="{2BDCDFA1-59DD-A34F-A46E-8075BE875D7E}" type="datetimeFigureOut">
              <a:rPr lang="en-US"/>
              <a:pPr>
                <a:defRPr/>
              </a:pPr>
              <a:t>6/21/19</a:t>
            </a:fld>
            <a:endParaRPr lang="en-US"/>
          </a:p>
        </p:txBody>
      </p:sp>
      <p:sp>
        <p:nvSpPr>
          <p:cNvPr id="6" name="Footer Placeholder 4">
            <a:extLst>
              <a:ext uri="{FF2B5EF4-FFF2-40B4-BE49-F238E27FC236}">
                <a16:creationId xmlns:a16="http://schemas.microsoft.com/office/drawing/2014/main" id="{44694C2B-F0FE-C843-9EDF-89AD040EE41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CC0AD69-4344-FE47-BC4C-10AD5DFF2476}"/>
              </a:ext>
            </a:extLst>
          </p:cNvPr>
          <p:cNvSpPr>
            <a:spLocks noGrp="1"/>
          </p:cNvSpPr>
          <p:nvPr>
            <p:ph type="sldNum" sz="quarter" idx="12"/>
          </p:nvPr>
        </p:nvSpPr>
        <p:spPr/>
        <p:txBody>
          <a:bodyPr/>
          <a:lstStyle>
            <a:lvl1pPr>
              <a:defRPr/>
            </a:lvl1pPr>
          </a:lstStyle>
          <a:p>
            <a:pPr>
              <a:defRPr/>
            </a:pPr>
            <a:fld id="{670815E4-1FEF-264F-9F0E-6D6C3C5F49F6}" type="slidenum">
              <a:rPr lang="en-US"/>
              <a:pPr>
                <a:defRPr/>
              </a:pPr>
              <a:t>‹#›</a:t>
            </a:fld>
            <a:endParaRPr lang="en-US"/>
          </a:p>
        </p:txBody>
      </p:sp>
    </p:spTree>
    <p:extLst>
      <p:ext uri="{BB962C8B-B14F-4D97-AF65-F5344CB8AC3E}">
        <p14:creationId xmlns:p14="http://schemas.microsoft.com/office/powerpoint/2010/main" val="37856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44E1-7D62-DD4B-BB00-3C13F4DAD54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495E206-2162-3A46-82A9-D3C1CEB94AD0}"/>
              </a:ext>
            </a:extLst>
          </p:cNvPr>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a:extLst>
              <a:ext uri="{FF2B5EF4-FFF2-40B4-BE49-F238E27FC236}">
                <a16:creationId xmlns:a16="http://schemas.microsoft.com/office/drawing/2014/main" id="{AE9EDA9D-D45F-4C4C-B1CA-4CAA8928E7D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74F17EC4-8CB9-F14A-9AEB-5BF84817A8D5}"/>
              </a:ext>
            </a:extLst>
          </p:cNvPr>
          <p:cNvSpPr>
            <a:spLocks noGrp="1"/>
          </p:cNvSpPr>
          <p:nvPr>
            <p:ph type="dt" sz="half" idx="10"/>
          </p:nvPr>
        </p:nvSpPr>
        <p:spPr/>
        <p:txBody>
          <a:bodyPr/>
          <a:lstStyle>
            <a:lvl1pPr>
              <a:defRPr/>
            </a:lvl1pPr>
          </a:lstStyle>
          <a:p>
            <a:pPr>
              <a:defRPr/>
            </a:pPr>
            <a:fld id="{3AD654BE-B0D2-EF4D-BD02-4B27ADB81497}" type="datetimeFigureOut">
              <a:rPr lang="en-US"/>
              <a:pPr>
                <a:defRPr/>
              </a:pPr>
              <a:t>6/21/19</a:t>
            </a:fld>
            <a:endParaRPr lang="en-US"/>
          </a:p>
        </p:txBody>
      </p:sp>
      <p:sp>
        <p:nvSpPr>
          <p:cNvPr id="6" name="Footer Placeholder 4">
            <a:extLst>
              <a:ext uri="{FF2B5EF4-FFF2-40B4-BE49-F238E27FC236}">
                <a16:creationId xmlns:a16="http://schemas.microsoft.com/office/drawing/2014/main" id="{F6F7B9CA-7255-9B45-8796-99FB33C9A53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8AF440-8011-9949-8C7D-5992425AAD83}"/>
              </a:ext>
            </a:extLst>
          </p:cNvPr>
          <p:cNvSpPr>
            <a:spLocks noGrp="1"/>
          </p:cNvSpPr>
          <p:nvPr>
            <p:ph type="sldNum" sz="quarter" idx="12"/>
          </p:nvPr>
        </p:nvSpPr>
        <p:spPr/>
        <p:txBody>
          <a:bodyPr/>
          <a:lstStyle>
            <a:lvl1pPr>
              <a:defRPr/>
            </a:lvl1pPr>
          </a:lstStyle>
          <a:p>
            <a:pPr>
              <a:defRPr/>
            </a:pPr>
            <a:fld id="{B7B7D334-02B1-814F-AF74-55F58B8E3D8C}" type="slidenum">
              <a:rPr lang="en-US"/>
              <a:pPr>
                <a:defRPr/>
              </a:pPr>
              <a:t>‹#›</a:t>
            </a:fld>
            <a:endParaRPr lang="en-US"/>
          </a:p>
        </p:txBody>
      </p:sp>
    </p:spTree>
    <p:extLst>
      <p:ext uri="{BB962C8B-B14F-4D97-AF65-F5344CB8AC3E}">
        <p14:creationId xmlns:p14="http://schemas.microsoft.com/office/powerpoint/2010/main" val="22012288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240F-3669-D84F-B87A-6735DCEDBF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BC4698-312F-DB40-A1A7-881DF61A8C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29088-53A6-E749-AC94-51B54CBFA781}"/>
              </a:ext>
            </a:extLst>
          </p:cNvPr>
          <p:cNvSpPr>
            <a:spLocks noGrp="1"/>
          </p:cNvSpPr>
          <p:nvPr>
            <p:ph type="dt" sz="half" idx="10"/>
          </p:nvPr>
        </p:nvSpPr>
        <p:spPr/>
        <p:txBody>
          <a:bodyPr/>
          <a:lstStyle>
            <a:lvl1pPr>
              <a:defRPr/>
            </a:lvl1pPr>
          </a:lstStyle>
          <a:p>
            <a:pPr>
              <a:defRPr/>
            </a:pPr>
            <a:fld id="{1BA785F6-8C2A-5240-8BA9-3AE500DD2583}" type="datetimeFigureOut">
              <a:rPr lang="en-US"/>
              <a:pPr>
                <a:defRPr/>
              </a:pPr>
              <a:t>6/21/19</a:t>
            </a:fld>
            <a:endParaRPr lang="en-US"/>
          </a:p>
        </p:txBody>
      </p:sp>
      <p:sp>
        <p:nvSpPr>
          <p:cNvPr id="5" name="Footer Placeholder 4">
            <a:extLst>
              <a:ext uri="{FF2B5EF4-FFF2-40B4-BE49-F238E27FC236}">
                <a16:creationId xmlns:a16="http://schemas.microsoft.com/office/drawing/2014/main" id="{FBE1EF52-CE88-B643-8714-F74A0569F17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FEA0D3E-F83B-274F-89BD-6D97A0741683}"/>
              </a:ext>
            </a:extLst>
          </p:cNvPr>
          <p:cNvSpPr>
            <a:spLocks noGrp="1"/>
          </p:cNvSpPr>
          <p:nvPr>
            <p:ph type="sldNum" sz="quarter" idx="12"/>
          </p:nvPr>
        </p:nvSpPr>
        <p:spPr/>
        <p:txBody>
          <a:bodyPr/>
          <a:lstStyle>
            <a:lvl1pPr>
              <a:defRPr/>
            </a:lvl1pPr>
          </a:lstStyle>
          <a:p>
            <a:pPr>
              <a:defRPr/>
            </a:pPr>
            <a:fld id="{B7B97EE8-7FFB-1C47-ABD2-5C05B8C2B607}" type="slidenum">
              <a:rPr lang="en-US"/>
              <a:pPr>
                <a:defRPr/>
              </a:pPr>
              <a:t>‹#›</a:t>
            </a:fld>
            <a:endParaRPr lang="en-US"/>
          </a:p>
        </p:txBody>
      </p:sp>
    </p:spTree>
    <p:extLst>
      <p:ext uri="{BB962C8B-B14F-4D97-AF65-F5344CB8AC3E}">
        <p14:creationId xmlns:p14="http://schemas.microsoft.com/office/powerpoint/2010/main" val="39184813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C60194-7A08-2846-8D7A-FF22BDAAEA1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CD0821-79AC-C542-B041-D4AF4DE73369}"/>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A9899D-13E0-9548-A6E3-A573780D5EF6}"/>
              </a:ext>
            </a:extLst>
          </p:cNvPr>
          <p:cNvSpPr>
            <a:spLocks noGrp="1"/>
          </p:cNvSpPr>
          <p:nvPr>
            <p:ph type="dt" sz="half" idx="10"/>
          </p:nvPr>
        </p:nvSpPr>
        <p:spPr/>
        <p:txBody>
          <a:bodyPr/>
          <a:lstStyle>
            <a:lvl1pPr>
              <a:defRPr/>
            </a:lvl1pPr>
          </a:lstStyle>
          <a:p>
            <a:pPr>
              <a:defRPr/>
            </a:pPr>
            <a:fld id="{462C92FD-1DBE-D04B-BF31-12A7A1B02562}" type="datetimeFigureOut">
              <a:rPr lang="en-US"/>
              <a:pPr>
                <a:defRPr/>
              </a:pPr>
              <a:t>6/21/19</a:t>
            </a:fld>
            <a:endParaRPr lang="en-US"/>
          </a:p>
        </p:txBody>
      </p:sp>
      <p:sp>
        <p:nvSpPr>
          <p:cNvPr id="5" name="Footer Placeholder 4">
            <a:extLst>
              <a:ext uri="{FF2B5EF4-FFF2-40B4-BE49-F238E27FC236}">
                <a16:creationId xmlns:a16="http://schemas.microsoft.com/office/drawing/2014/main" id="{AC209838-03AD-7B42-85D1-94B3AE591FF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0127CE9-896E-2E47-8573-631852D4CC4C}"/>
              </a:ext>
            </a:extLst>
          </p:cNvPr>
          <p:cNvSpPr>
            <a:spLocks noGrp="1"/>
          </p:cNvSpPr>
          <p:nvPr>
            <p:ph type="sldNum" sz="quarter" idx="12"/>
          </p:nvPr>
        </p:nvSpPr>
        <p:spPr/>
        <p:txBody>
          <a:bodyPr/>
          <a:lstStyle>
            <a:lvl1pPr>
              <a:defRPr/>
            </a:lvl1pPr>
          </a:lstStyle>
          <a:p>
            <a:pPr>
              <a:defRPr/>
            </a:pPr>
            <a:fld id="{891BD5AA-0CED-2546-907F-8A1CF5D6344C}" type="slidenum">
              <a:rPr lang="en-US"/>
              <a:pPr>
                <a:defRPr/>
              </a:pPr>
              <a:t>‹#›</a:t>
            </a:fld>
            <a:endParaRPr lang="en-US"/>
          </a:p>
        </p:txBody>
      </p:sp>
    </p:spTree>
    <p:extLst>
      <p:ext uri="{BB962C8B-B14F-4D97-AF65-F5344CB8AC3E}">
        <p14:creationId xmlns:p14="http://schemas.microsoft.com/office/powerpoint/2010/main" val="15517682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237508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5663475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5965555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16BDB4A1-58A5-4914-BF17-FC3FAA35BD03}"/>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5772681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1">
            <a:extLst>
              <a:ext uri="{FF2B5EF4-FFF2-40B4-BE49-F238E27FC236}">
                <a16:creationId xmlns:a16="http://schemas.microsoft.com/office/drawing/2014/main" id="{A9C9BF10-9FF6-4943-8219-15E90C1BDA80}"/>
              </a:ext>
            </a:extLst>
          </p:cNvPr>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1695381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595069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8000" b="1" baseline="0">
                <a:solidFill>
                  <a:schemeClr val="tx1"/>
                </a:solidFill>
              </a:defRPr>
            </a:lvl1pPr>
          </a:lstStyle>
          <a:p>
            <a:pPr lvl="0"/>
            <a:r>
              <a:rPr lang="en-US" dirty="0"/>
              <a:t>Click to edit Master text styles</a:t>
            </a:r>
          </a:p>
        </p:txBody>
      </p:sp>
      <p:sp>
        <p:nvSpPr>
          <p:cNvPr id="6" name="Footer Placeholder 1">
            <a:extLst>
              <a:ext uri="{FF2B5EF4-FFF2-40B4-BE49-F238E27FC236}">
                <a16:creationId xmlns:a16="http://schemas.microsoft.com/office/drawing/2014/main" id="{EE6BCA4A-BCE3-4805-8982-D2CDBE0F98AE}"/>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898974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6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1">
            <a:extLst>
              <a:ext uri="{FF2B5EF4-FFF2-40B4-BE49-F238E27FC236}">
                <a16:creationId xmlns:a16="http://schemas.microsoft.com/office/drawing/2014/main" id="{70ABF021-709C-4E2F-8890-C17E66F2B6A0}"/>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328467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E2B1BD4F-855D-4637-8825-14546293576F}"/>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2782202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D162E5C9-54C9-4723-8528-DDE955CCBF9A}"/>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9648802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
        <p:nvSpPr>
          <p:cNvPr id="7" name="Footer Placeholder 1">
            <a:extLst>
              <a:ext uri="{FF2B5EF4-FFF2-40B4-BE49-F238E27FC236}">
                <a16:creationId xmlns:a16="http://schemas.microsoft.com/office/drawing/2014/main" id="{2008B279-9489-4976-BEC4-E0BED9D5C809}"/>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2350089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C4038D92-6002-4FCB-905F-3B8B85816912}"/>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0004230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F4D4F1B5-259E-4BED-BABA-7446E9026790}"/>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5929848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2EBDE6F8-0DDA-4BDF-A899-D593D684B26C}"/>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8973908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C16329AA-984D-4825-9A5C-3E056C026CED}"/>
              </a:ext>
            </a:extLst>
          </p:cNvPr>
          <p:cNvSpPr>
            <a:spLocks noGrp="1"/>
          </p:cNvSpPr>
          <p:nvPr>
            <p:ph type="ftr" sz="quarter" idx="17"/>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2181909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1">
            <a:extLst>
              <a:ext uri="{FF2B5EF4-FFF2-40B4-BE49-F238E27FC236}">
                <a16:creationId xmlns:a16="http://schemas.microsoft.com/office/drawing/2014/main" id="{5F38A3C1-F1F1-4798-8B8B-61DEC0FBC4FA}"/>
              </a:ext>
            </a:extLst>
          </p:cNvPr>
          <p:cNvSpPr>
            <a:spLocks noGrp="1"/>
          </p:cNvSpPr>
          <p:nvPr>
            <p:ph type="ftr" sz="quarter" idx="16"/>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7868112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1">
            <a:extLst>
              <a:ext uri="{FF2B5EF4-FFF2-40B4-BE49-F238E27FC236}">
                <a16:creationId xmlns:a16="http://schemas.microsoft.com/office/drawing/2014/main" id="{ED13B68E-B61D-42C4-AA82-3B4B5A1B1FCE}"/>
              </a:ext>
            </a:extLst>
          </p:cNvPr>
          <p:cNvSpPr>
            <a:spLocks noGrp="1"/>
          </p:cNvSpPr>
          <p:nvPr>
            <p:ph type="ftr" sz="quarter" idx="17"/>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478755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CABCEDE9-FCA2-4FDC-B0F5-D03643023F05}"/>
              </a:ext>
            </a:extLst>
          </p:cNvPr>
          <p:cNvSpPr>
            <a:spLocks noGrp="1"/>
          </p:cNvSpPr>
          <p:nvPr>
            <p:ph type="ftr" sz="quarter" idx="17"/>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504178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
        <p:nvSpPr>
          <p:cNvPr id="8" name="Footer Placeholder 1">
            <a:extLst>
              <a:ext uri="{FF2B5EF4-FFF2-40B4-BE49-F238E27FC236}">
                <a16:creationId xmlns:a16="http://schemas.microsoft.com/office/drawing/2014/main" id="{290D0354-5034-43EB-A554-C37929850866}"/>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81198405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1">
            <a:extLst>
              <a:ext uri="{FF2B5EF4-FFF2-40B4-BE49-F238E27FC236}">
                <a16:creationId xmlns:a16="http://schemas.microsoft.com/office/drawing/2014/main" id="{3CC0133F-94A8-41A1-B9BC-0AEE171E8CE8}"/>
              </a:ext>
            </a:extLst>
          </p:cNvPr>
          <p:cNvSpPr>
            <a:spLocks noGrp="1"/>
          </p:cNvSpPr>
          <p:nvPr>
            <p:ph type="ftr" sz="quarter" idx="16"/>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0598257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B71851DA-26F5-4003-8390-36B564C6B5C4}"/>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4435623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1">
            <a:extLst>
              <a:ext uri="{FF2B5EF4-FFF2-40B4-BE49-F238E27FC236}">
                <a16:creationId xmlns:a16="http://schemas.microsoft.com/office/drawing/2014/main" id="{5ACD29FD-FAA5-49D6-8771-B7320F18D793}"/>
              </a:ext>
            </a:extLst>
          </p:cNvPr>
          <p:cNvSpPr>
            <a:spLocks noGrp="1"/>
          </p:cNvSpPr>
          <p:nvPr>
            <p:ph type="ftr" sz="quarter" idx="18"/>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5631081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FD354327-BCD7-4AA9-A8EC-B7BE70A9AABB}"/>
              </a:ext>
            </a:extLst>
          </p:cNvPr>
          <p:cNvSpPr>
            <a:spLocks noGrp="1"/>
          </p:cNvSpPr>
          <p:nvPr>
            <p:ph type="ftr" sz="quarter" idx="19"/>
          </p:nvPr>
        </p:nvSpPr>
        <p:spPr>
          <a:xfrm>
            <a:off x="228600" y="4828032"/>
            <a:ext cx="6400800" cy="13716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29546160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228600" y="4828032"/>
            <a:ext cx="6400800" cy="13716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4658451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a:extLst>
              <a:ext uri="{FF2B5EF4-FFF2-40B4-BE49-F238E27FC236}">
                <a16:creationId xmlns:a16="http://schemas.microsoft.com/office/drawing/2014/main" id="{D32365B2-AA6C-48AC-999E-F033B447061B}"/>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7820070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2861975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1">
            <a:extLst>
              <a:ext uri="{FF2B5EF4-FFF2-40B4-BE49-F238E27FC236}">
                <a16:creationId xmlns:a16="http://schemas.microsoft.com/office/drawing/2014/main" id="{8C016852-7A3B-45E7-8A0D-8BF60C172731}"/>
              </a:ext>
            </a:extLst>
          </p:cNvPr>
          <p:cNvSpPr>
            <a:spLocks noGrp="1"/>
          </p:cNvSpPr>
          <p:nvPr>
            <p:ph type="ftr" sz="quarter" idx="23"/>
          </p:nvPr>
        </p:nvSpPr>
        <p:spPr>
          <a:xfrm>
            <a:off x="228600" y="4828032"/>
            <a:ext cx="6400800" cy="13716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132320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47462D40-6FCE-4484-92B3-F864CF70821A}"/>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4445663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a:extLst>
              <a:ext uri="{FF2B5EF4-FFF2-40B4-BE49-F238E27FC236}">
                <a16:creationId xmlns:a16="http://schemas.microsoft.com/office/drawing/2014/main" id="{20F4F4C1-18D3-45FA-B35E-265DD2397F8C}"/>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28640442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A5AD68D3-582D-4C68-AD1C-26D5CDFABB02}"/>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6803758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a:extLst>
              <a:ext uri="{FF2B5EF4-FFF2-40B4-BE49-F238E27FC236}">
                <a16:creationId xmlns:a16="http://schemas.microsoft.com/office/drawing/2014/main" id="{63BC5919-E068-409C-BDF0-9CEE15C55350}"/>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9555981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129B35D0-93B6-494D-BD41-2D083C6E3589}"/>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5881464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a:extLst>
              <a:ext uri="{FF2B5EF4-FFF2-40B4-BE49-F238E27FC236}">
                <a16:creationId xmlns:a16="http://schemas.microsoft.com/office/drawing/2014/main" id="{9C340B16-DD07-4551-94BF-0B28A7C9CAD0}"/>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2387161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6F6DB7C7-C848-4EBD-AD54-8FA68D3F9061}"/>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46919609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73407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1">
            <a:extLst>
              <a:ext uri="{FF2B5EF4-FFF2-40B4-BE49-F238E27FC236}">
                <a16:creationId xmlns:a16="http://schemas.microsoft.com/office/drawing/2014/main" id="{12B0D548-328A-42F2-BE71-7EDD515E56CD}"/>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4256683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1">
            <a:extLst>
              <a:ext uri="{FF2B5EF4-FFF2-40B4-BE49-F238E27FC236}">
                <a16:creationId xmlns:a16="http://schemas.microsoft.com/office/drawing/2014/main" id="{45BB2391-0785-453E-95DC-C74FE0B449F9}"/>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322889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84637" y="4905375"/>
            <a:ext cx="169964" cy="176213"/>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88786685"/>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5214" name="Thank you!"/>
          <p:cNvSpPr>
            <a:spLocks noGrp="1"/>
          </p:cNvSpPr>
          <p:nvPr>
            <p:ph type="body" sz="quarter" idx="13"/>
          </p:nvPr>
        </p:nvSpPr>
        <p:spPr>
          <a:xfrm>
            <a:off x="2848717" y="2169319"/>
            <a:ext cx="3443250" cy="773289"/>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5" name="Slide Number"/>
          <p:cNvSpPr>
            <a:spLocks noGrp="1"/>
          </p:cNvSpPr>
          <p:nvPr>
            <p:ph type="sldNum" sz="quarter" idx="2"/>
          </p:nvPr>
        </p:nvSpPr>
        <p:spPr>
          <a:xfrm>
            <a:off x="4484637" y="4905375"/>
            <a:ext cx="169964" cy="176213"/>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91066416"/>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EAEAEA"/>
        </a:solidFill>
        <a:effectLst/>
      </p:bgPr>
    </p:bg>
    <p:spTree>
      <p:nvGrpSpPr>
        <p:cNvPr id="1" name=""/>
        <p:cNvGrpSpPr/>
        <p:nvPr/>
      </p:nvGrpSpPr>
      <p:grpSpPr>
        <a:xfrm>
          <a:off x="0" y="0"/>
          <a:ext cx="0" cy="0"/>
          <a:chOff x="0" y="0"/>
          <a:chExt cx="0" cy="0"/>
        </a:xfrm>
      </p:grpSpPr>
      <p:sp>
        <p:nvSpPr>
          <p:cNvPr id="5602" name="Slide Number"/>
          <p:cNvSpPr txBox="1">
            <a:spLocks noGrp="1"/>
          </p:cNvSpPr>
          <p:nvPr>
            <p:ph type="sldNum" sz="quarter" idx="2"/>
          </p:nvPr>
        </p:nvSpPr>
        <p:spPr>
          <a:xfrm>
            <a:off x="4422301" y="4855743"/>
            <a:ext cx="239073" cy="238120"/>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39219734"/>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396573"/>
            <a:ext cx="3036216" cy="381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08526"/>
            <a:ext cx="9328744" cy="1280669"/>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635" name="Shape 206"/>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4884990"/>
            <a:ext cx="2114361"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100000"/>
              </a:lnSpc>
              <a:spcBef>
                <a:spcPts val="5900"/>
              </a:spcBef>
              <a:defRPr sz="1600" b="1">
                <a:solidFill>
                  <a:srgbClr val="8B9BA6"/>
                </a:solidFill>
                <a:latin typeface="+mn-lt"/>
                <a:ea typeface="+mn-ea"/>
                <a:cs typeface="+mn-cs"/>
                <a:sym typeface="Helvetica"/>
              </a:defRPr>
            </a:lvl1pPr>
          </a:lstStyle>
          <a:p>
            <a:r>
              <a:rPr sz="600"/>
              <a:t>IBM Cloud Kubernetes Service  |  ©2019 IBM Corporation</a:t>
            </a:r>
          </a:p>
        </p:txBody>
      </p:sp>
      <p:sp>
        <p:nvSpPr>
          <p:cNvPr id="642" name="Slide Number"/>
          <p:cNvSpPr txBox="1">
            <a:spLocks noGrp="1"/>
          </p:cNvSpPr>
          <p:nvPr>
            <p:ph type="sldNum" sz="quarter" idx="2"/>
          </p:nvPr>
        </p:nvSpPr>
        <p:spPr>
          <a:xfrm>
            <a:off x="4475931" y="4878958"/>
            <a:ext cx="185442"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5302757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Half Page Split">
    <p:spTree>
      <p:nvGrpSpPr>
        <p:cNvPr id="1" name=""/>
        <p:cNvGrpSpPr/>
        <p:nvPr/>
      </p:nvGrpSpPr>
      <p:grpSpPr>
        <a:xfrm>
          <a:off x="0" y="0"/>
          <a:ext cx="0" cy="0"/>
          <a:chOff x="0" y="0"/>
          <a:chExt cx="0" cy="0"/>
        </a:xfrm>
      </p:grpSpPr>
      <p:sp>
        <p:nvSpPr>
          <p:cNvPr id="70" name="Rectangle"/>
          <p:cNvSpPr/>
          <p:nvPr/>
        </p:nvSpPr>
        <p:spPr>
          <a:xfrm>
            <a:off x="4572000" y="0"/>
            <a:ext cx="4572000" cy="5143500"/>
          </a:xfrm>
          <a:prstGeom prst="rect">
            <a:avLst/>
          </a:prstGeom>
          <a:solidFill>
            <a:srgbClr val="323232"/>
          </a:solidFill>
          <a:ln w="12700">
            <a:miter lim="400000"/>
          </a:ln>
        </p:spPr>
        <p:txBody>
          <a:bodyPr lIns="0" tIns="0" rIns="0" bIns="0" anchor="ctr"/>
          <a:lstStyle/>
          <a:p>
            <a:pPr defTabSz="309559">
              <a:defRPr sz="3200">
                <a:solidFill>
                  <a:srgbClr val="FFFFFF"/>
                </a:solidFill>
                <a:latin typeface="IBM Plex Sans Regular"/>
                <a:ea typeface="IBM Plex Sans Regular"/>
                <a:cs typeface="IBM Plex Sans Regular"/>
                <a:sym typeface="IBM Plex Sans Regular"/>
              </a:defRPr>
            </a:pPr>
            <a:endParaRPr sz="1200"/>
          </a:p>
        </p:txBody>
      </p:sp>
      <p:sp>
        <p:nvSpPr>
          <p:cNvPr id="71" name="Body Level One…"/>
          <p:cNvSpPr txBox="1">
            <a:spLocks noGrp="1"/>
          </p:cNvSpPr>
          <p:nvPr>
            <p:ph type="body" sz="half" idx="1"/>
          </p:nvPr>
        </p:nvSpPr>
        <p:spPr>
          <a:xfrm>
            <a:off x="255589" y="850392"/>
            <a:ext cx="4091126" cy="383133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72" name="2000px-Bank_of_America_logo-white.png" descr="2000px-Bank_of_America_logo-white.png"/>
          <p:cNvPicPr>
            <a:picLocks noChangeAspect="1"/>
          </p:cNvPicPr>
          <p:nvPr/>
        </p:nvPicPr>
        <p:blipFill>
          <a:blip r:embed="rId2">
            <a:extLst/>
          </a:blip>
          <a:stretch>
            <a:fillRect/>
          </a:stretch>
        </p:blipFill>
        <p:spPr>
          <a:xfrm>
            <a:off x="7529975" y="4914900"/>
            <a:ext cx="1002289" cy="127291"/>
          </a:xfrm>
          <a:prstGeom prst="rect">
            <a:avLst/>
          </a:prstGeom>
          <a:ln w="12700">
            <a:miter lim="400000"/>
          </a:ln>
        </p:spPr>
      </p:pic>
      <p:sp>
        <p:nvSpPr>
          <p:cNvPr id="73" name="Rectangle"/>
          <p:cNvSpPr/>
          <p:nvPr/>
        </p:nvSpPr>
        <p:spPr>
          <a:xfrm>
            <a:off x="-1944" y="4913147"/>
            <a:ext cx="9151774" cy="233796"/>
          </a:xfrm>
          <a:prstGeom prst="rect">
            <a:avLst/>
          </a:prstGeom>
          <a:solidFill>
            <a:srgbClr val="000000"/>
          </a:solidFill>
          <a:ln w="12700">
            <a:miter lim="400000"/>
          </a:ln>
        </p:spPr>
        <p:txBody>
          <a:bodyPr lIns="0" tIns="0" rIns="0" bIns="0" anchor="ctr"/>
          <a:lstStyle/>
          <a:p>
            <a:pPr>
              <a:defRPr sz="3200">
                <a:solidFill>
                  <a:srgbClr val="AD122A"/>
                </a:solidFill>
                <a:latin typeface="+mj-lt"/>
                <a:ea typeface="+mj-ea"/>
                <a:cs typeface="+mj-cs"/>
                <a:sym typeface="Helvetica"/>
              </a:defRPr>
            </a:pPr>
            <a:endParaRPr sz="1200"/>
          </a:p>
        </p:txBody>
      </p:sp>
      <p:pic>
        <p:nvPicPr>
          <p:cNvPr id="74" name="ibm_PNG19655-white.png" descr="ibm_PNG19655-white.png"/>
          <p:cNvPicPr>
            <a:picLocks noChangeAspect="1"/>
          </p:cNvPicPr>
          <p:nvPr/>
        </p:nvPicPr>
        <p:blipFill>
          <a:blip r:embed="rId3">
            <a:extLst/>
          </a:blip>
          <a:stretch>
            <a:fillRect/>
          </a:stretch>
        </p:blipFill>
        <p:spPr>
          <a:xfrm>
            <a:off x="8598309" y="4961679"/>
            <a:ext cx="345139" cy="127319"/>
          </a:xfrm>
          <a:prstGeom prst="rect">
            <a:avLst/>
          </a:prstGeom>
          <a:ln w="12700">
            <a:miter lim="400000"/>
          </a:ln>
        </p:spPr>
      </p:pic>
      <p:sp>
        <p:nvSpPr>
          <p:cNvPr id="75" name="Slide Number"/>
          <p:cNvSpPr txBox="1">
            <a:spLocks noGrp="1"/>
          </p:cNvSpPr>
          <p:nvPr>
            <p:ph type="sldNum" sz="quarter" idx="2"/>
          </p:nvPr>
        </p:nvSpPr>
        <p:spPr>
          <a:xfrm>
            <a:off x="206550" y="4935749"/>
            <a:ext cx="285650" cy="276321"/>
          </a:xfrm>
          <a:prstGeom prst="rect">
            <a:avLst/>
          </a:prstGeom>
        </p:spPr>
        <p:txBody>
          <a:bodyPr lIns="121917" tIns="121917" rIns="121917" bIns="121917"/>
          <a:lstStyle>
            <a:lvl1pPr defTabSz="467532">
              <a:lnSpc>
                <a:spcPts val="750"/>
              </a:lnSpc>
              <a:spcBef>
                <a:spcPts val="375"/>
              </a:spcBef>
              <a:defRPr sz="600">
                <a:solidFill>
                  <a:srgbClr val="FFFFFF"/>
                </a:solidFill>
                <a:latin typeface="IBM Plex Sans"/>
                <a:ea typeface="IBM Plex Sans"/>
                <a:cs typeface="IBM Plex Sans"/>
                <a:sym typeface="IBM Plex Sans"/>
              </a:defRPr>
            </a:lvl1pPr>
          </a:lstStyle>
          <a:p>
            <a:fld id="{86CB4B4D-7CA3-9044-876B-883B54F8677D}" type="slidenum">
              <a:t>‹#›</a:t>
            </a:fld>
            <a:endParaRPr/>
          </a:p>
        </p:txBody>
      </p:sp>
      <p:sp>
        <p:nvSpPr>
          <p:cNvPr id="76" name="Text Placeholder 14"/>
          <p:cNvSpPr>
            <a:spLocks noGrp="1"/>
          </p:cNvSpPr>
          <p:nvPr>
            <p:ph type="body" sz="quarter" idx="13"/>
          </p:nvPr>
        </p:nvSpPr>
        <p:spPr>
          <a:xfrm>
            <a:off x="267200" y="256032"/>
            <a:ext cx="8378687" cy="446381"/>
          </a:xfrm>
          <a:prstGeom prst="rect">
            <a:avLst/>
          </a:prstGeom>
        </p:spPr>
        <p:txBody>
          <a:bodyPr anchor="t"/>
          <a:lstStyle>
            <a:lvl1pPr marL="0" indent="0">
              <a:lnSpc>
                <a:spcPct val="100000"/>
              </a:lnSpc>
              <a:buSzTx/>
              <a:buNone/>
              <a:defRPr sz="5600" b="1">
                <a:solidFill>
                  <a:srgbClr val="000000"/>
                </a:solidFill>
              </a:defRPr>
            </a:lvl1pPr>
          </a:lstStyle>
          <a:p>
            <a:pPr marL="0" indent="0">
              <a:lnSpc>
                <a:spcPct val="100000"/>
              </a:lnSpc>
              <a:buSzTx/>
              <a:buNone/>
              <a:defRPr sz="5600" b="1">
                <a:solidFill>
                  <a:srgbClr val="000000"/>
                </a:solidFill>
              </a:defRPr>
            </a:pPr>
            <a:endParaRPr/>
          </a:p>
        </p:txBody>
      </p:sp>
    </p:spTree>
    <p:extLst>
      <p:ext uri="{BB962C8B-B14F-4D97-AF65-F5344CB8AC3E}">
        <p14:creationId xmlns:p14="http://schemas.microsoft.com/office/powerpoint/2010/main" val="1237509570"/>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66750" y="1700213"/>
            <a:ext cx="7810500" cy="1743075"/>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2293762"/>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Title Slide 1">
    <p:bg>
      <p:bgPr>
        <a:solidFill>
          <a:srgbClr val="FFFFFF"/>
        </a:solidFill>
        <a:effectLst/>
      </p:bgPr>
    </p:bg>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3102890" y="1998387"/>
            <a:ext cx="1016806" cy="1146727"/>
          </a:xfrm>
          <a:prstGeom prst="rect">
            <a:avLst/>
          </a:prstGeom>
          <a:ln w="12700">
            <a:miter lim="400000"/>
          </a:ln>
        </p:spPr>
      </p:pic>
      <p:sp>
        <p:nvSpPr>
          <p:cNvPr id="13" name="Shape 13"/>
          <p:cNvSpPr txBox="1"/>
          <p:nvPr/>
        </p:nvSpPr>
        <p:spPr>
          <a:xfrm>
            <a:off x="4210014" y="236393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14" name="pasted-image.pdf" descr="pasted-image.pdf"/>
          <p:cNvPicPr>
            <a:picLocks noChangeAspect="1"/>
          </p:cNvPicPr>
          <p:nvPr/>
        </p:nvPicPr>
        <p:blipFill>
          <a:blip r:embed="rId2">
            <a:alphaModFix amt="25000"/>
            <a:extLst/>
          </a:blip>
          <a:stretch>
            <a:fillRect/>
          </a:stretch>
        </p:blipFill>
        <p:spPr>
          <a:xfrm>
            <a:off x="2588257" y="1112748"/>
            <a:ext cx="1016806" cy="1146727"/>
          </a:xfrm>
          <a:prstGeom prst="rect">
            <a:avLst/>
          </a:prstGeom>
          <a:ln w="12700">
            <a:miter lim="400000"/>
          </a:ln>
        </p:spPr>
      </p:pic>
      <p:pic>
        <p:nvPicPr>
          <p:cNvPr id="15" name="pasted-image.pdf" descr="pasted-image.pdf"/>
          <p:cNvPicPr>
            <a:picLocks noChangeAspect="1"/>
          </p:cNvPicPr>
          <p:nvPr/>
        </p:nvPicPr>
        <p:blipFill>
          <a:blip r:embed="rId2">
            <a:alphaModFix amt="25000"/>
            <a:extLst/>
          </a:blip>
          <a:stretch>
            <a:fillRect/>
          </a:stretch>
        </p:blipFill>
        <p:spPr>
          <a:xfrm>
            <a:off x="2588257" y="2924295"/>
            <a:ext cx="1016806" cy="1146727"/>
          </a:xfrm>
          <a:prstGeom prst="rect">
            <a:avLst/>
          </a:prstGeom>
          <a:ln w="12700">
            <a:miter lim="400000"/>
          </a:ln>
        </p:spPr>
      </p:pic>
      <p:pic>
        <p:nvPicPr>
          <p:cNvPr id="16" name="pasted-image.pdf" descr="pasted-image.pdf"/>
          <p:cNvPicPr>
            <a:picLocks noChangeAspect="1"/>
          </p:cNvPicPr>
          <p:nvPr/>
        </p:nvPicPr>
        <p:blipFill>
          <a:blip r:embed="rId2">
            <a:alphaModFix amt="25000"/>
            <a:extLst/>
          </a:blip>
          <a:stretch>
            <a:fillRect/>
          </a:stretch>
        </p:blipFill>
        <p:spPr>
          <a:xfrm>
            <a:off x="2054331" y="1998387"/>
            <a:ext cx="1016806" cy="1146727"/>
          </a:xfrm>
          <a:prstGeom prst="rect">
            <a:avLst/>
          </a:prstGeom>
          <a:ln w="12700">
            <a:miter lim="400000"/>
          </a:ln>
        </p:spPr>
      </p:pic>
      <p:pic>
        <p:nvPicPr>
          <p:cNvPr id="17" name="pasted-image.pdf" descr="pasted-image.pdf"/>
          <p:cNvPicPr>
            <a:picLocks noChangeAspect="1"/>
          </p:cNvPicPr>
          <p:nvPr/>
        </p:nvPicPr>
        <p:blipFill>
          <a:blip r:embed="rId2">
            <a:alphaModFix amt="25000"/>
            <a:extLst/>
          </a:blip>
          <a:stretch>
            <a:fillRect/>
          </a:stretch>
        </p:blipFill>
        <p:spPr>
          <a:xfrm>
            <a:off x="1472578" y="1112748"/>
            <a:ext cx="1016806" cy="1146727"/>
          </a:xfrm>
          <a:prstGeom prst="rect">
            <a:avLst/>
          </a:prstGeom>
          <a:ln w="12700">
            <a:miter lim="400000"/>
          </a:ln>
        </p:spPr>
      </p:pic>
      <p:pic>
        <p:nvPicPr>
          <p:cNvPr id="18" name="pasted-image.pdf" descr="pasted-image.pdf"/>
          <p:cNvPicPr>
            <a:picLocks noChangeAspect="1"/>
          </p:cNvPicPr>
          <p:nvPr/>
        </p:nvPicPr>
        <p:blipFill>
          <a:blip r:embed="rId2">
            <a:alphaModFix amt="25000"/>
            <a:extLst/>
          </a:blip>
          <a:stretch>
            <a:fillRect/>
          </a:stretch>
        </p:blipFill>
        <p:spPr>
          <a:xfrm>
            <a:off x="2059130" y="236110"/>
            <a:ext cx="1016806" cy="1146727"/>
          </a:xfrm>
          <a:prstGeom prst="rect">
            <a:avLst/>
          </a:prstGeom>
          <a:ln w="12700">
            <a:miter lim="400000"/>
          </a:ln>
        </p:spPr>
      </p:pic>
      <p:pic>
        <p:nvPicPr>
          <p:cNvPr id="19" name="pasted-image.pdf" descr="pasted-image.pdf"/>
          <p:cNvPicPr>
            <a:picLocks noChangeAspect="1"/>
          </p:cNvPicPr>
          <p:nvPr/>
        </p:nvPicPr>
        <p:blipFill>
          <a:blip r:embed="rId2">
            <a:alphaModFix amt="25000"/>
            <a:extLst/>
          </a:blip>
          <a:stretch>
            <a:fillRect/>
          </a:stretch>
        </p:blipFill>
        <p:spPr>
          <a:xfrm>
            <a:off x="1494385" y="-622562"/>
            <a:ext cx="1016806" cy="1146727"/>
          </a:xfrm>
          <a:prstGeom prst="rect">
            <a:avLst/>
          </a:prstGeom>
          <a:ln w="12700">
            <a:miter lim="400000"/>
          </a:ln>
        </p:spPr>
      </p:pic>
      <p:pic>
        <p:nvPicPr>
          <p:cNvPr id="20" name="pasted-image.pdf" descr="pasted-image.pdf"/>
          <p:cNvPicPr>
            <a:picLocks noChangeAspect="1"/>
          </p:cNvPicPr>
          <p:nvPr/>
        </p:nvPicPr>
        <p:blipFill>
          <a:blip r:embed="rId2">
            <a:alphaModFix amt="25000"/>
            <a:extLst/>
          </a:blip>
          <a:stretch>
            <a:fillRect/>
          </a:stretch>
        </p:blipFill>
        <p:spPr>
          <a:xfrm>
            <a:off x="923427" y="236110"/>
            <a:ext cx="1016806" cy="1146727"/>
          </a:xfrm>
          <a:prstGeom prst="rect">
            <a:avLst/>
          </a:prstGeom>
          <a:ln w="12700">
            <a:miter lim="400000"/>
          </a:ln>
        </p:spPr>
      </p:pic>
      <p:pic>
        <p:nvPicPr>
          <p:cNvPr id="21" name="pasted-image.pdf" descr="pasted-image.pdf"/>
          <p:cNvPicPr>
            <a:picLocks noChangeAspect="1"/>
          </p:cNvPicPr>
          <p:nvPr/>
        </p:nvPicPr>
        <p:blipFill>
          <a:blip r:embed="rId2">
            <a:alphaModFix amt="25000"/>
            <a:extLst/>
          </a:blip>
          <a:stretch>
            <a:fillRect/>
          </a:stretch>
        </p:blipFill>
        <p:spPr>
          <a:xfrm>
            <a:off x="-157733" y="236110"/>
            <a:ext cx="1016806" cy="1146727"/>
          </a:xfrm>
          <a:prstGeom prst="rect">
            <a:avLst/>
          </a:prstGeom>
          <a:ln w="12700">
            <a:miter lim="400000"/>
          </a:ln>
        </p:spPr>
      </p:pic>
      <p:pic>
        <p:nvPicPr>
          <p:cNvPr id="22" name="pasted-image.pdf" descr="pasted-image.pdf"/>
          <p:cNvPicPr>
            <a:picLocks noChangeAspect="1"/>
          </p:cNvPicPr>
          <p:nvPr/>
        </p:nvPicPr>
        <p:blipFill>
          <a:blip r:embed="rId2">
            <a:alphaModFix amt="25000"/>
            <a:extLst/>
          </a:blip>
          <a:stretch>
            <a:fillRect/>
          </a:stretch>
        </p:blipFill>
        <p:spPr>
          <a:xfrm>
            <a:off x="391652" y="-622562"/>
            <a:ext cx="1016806" cy="1146727"/>
          </a:xfrm>
          <a:prstGeom prst="rect">
            <a:avLst/>
          </a:prstGeom>
          <a:ln w="12700">
            <a:miter lim="400000"/>
          </a:ln>
        </p:spPr>
      </p:pic>
      <p:pic>
        <p:nvPicPr>
          <p:cNvPr id="23" name="pasted-image.pdf" descr="pasted-image.pdf"/>
          <p:cNvPicPr>
            <a:picLocks noChangeAspect="1"/>
          </p:cNvPicPr>
          <p:nvPr/>
        </p:nvPicPr>
        <p:blipFill>
          <a:blip r:embed="rId2">
            <a:alphaModFix amt="25000"/>
            <a:extLst/>
          </a:blip>
          <a:stretch>
            <a:fillRect/>
          </a:stretch>
        </p:blipFill>
        <p:spPr>
          <a:xfrm>
            <a:off x="-706651" y="-622562"/>
            <a:ext cx="1016806" cy="1146727"/>
          </a:xfrm>
          <a:prstGeom prst="rect">
            <a:avLst/>
          </a:prstGeom>
          <a:ln w="12700">
            <a:miter lim="400000"/>
          </a:ln>
        </p:spPr>
      </p:pic>
      <p:pic>
        <p:nvPicPr>
          <p:cNvPr id="24" name="pasted-image.pdf" descr="pasted-image.pdf"/>
          <p:cNvPicPr>
            <a:picLocks noChangeAspect="1"/>
          </p:cNvPicPr>
          <p:nvPr/>
        </p:nvPicPr>
        <p:blipFill>
          <a:blip r:embed="rId2">
            <a:alphaModFix amt="25000"/>
            <a:extLst/>
          </a:blip>
          <a:stretch>
            <a:fillRect/>
          </a:stretch>
        </p:blipFill>
        <p:spPr>
          <a:xfrm>
            <a:off x="391418" y="1112748"/>
            <a:ext cx="1016806" cy="1146727"/>
          </a:xfrm>
          <a:prstGeom prst="rect">
            <a:avLst/>
          </a:prstGeom>
          <a:ln w="12700">
            <a:miter lim="400000"/>
          </a:ln>
        </p:spPr>
      </p:pic>
      <p:pic>
        <p:nvPicPr>
          <p:cNvPr id="25" name="pasted-image.pdf" descr="pasted-image.pdf"/>
          <p:cNvPicPr>
            <a:picLocks noChangeAspect="1"/>
          </p:cNvPicPr>
          <p:nvPr/>
        </p:nvPicPr>
        <p:blipFill>
          <a:blip r:embed="rId2">
            <a:alphaModFix amt="25000"/>
            <a:extLst/>
          </a:blip>
          <a:stretch>
            <a:fillRect/>
          </a:stretch>
        </p:blipFill>
        <p:spPr>
          <a:xfrm>
            <a:off x="-724261" y="1112748"/>
            <a:ext cx="1016806" cy="1146727"/>
          </a:xfrm>
          <a:prstGeom prst="rect">
            <a:avLst/>
          </a:prstGeom>
          <a:ln w="12700">
            <a:miter lim="400000"/>
          </a:ln>
        </p:spPr>
      </p:pic>
      <p:pic>
        <p:nvPicPr>
          <p:cNvPr id="26" name="pasted-image.pdf" descr="pasted-image.pdf"/>
          <p:cNvPicPr>
            <a:picLocks noChangeAspect="1"/>
          </p:cNvPicPr>
          <p:nvPr/>
        </p:nvPicPr>
        <p:blipFill>
          <a:blip r:embed="rId2">
            <a:alphaModFix amt="25000"/>
            <a:extLst/>
          </a:blip>
          <a:stretch>
            <a:fillRect/>
          </a:stretch>
        </p:blipFill>
        <p:spPr>
          <a:xfrm>
            <a:off x="951230" y="1998387"/>
            <a:ext cx="1016806" cy="1146727"/>
          </a:xfrm>
          <a:prstGeom prst="rect">
            <a:avLst/>
          </a:prstGeom>
          <a:ln w="12700">
            <a:miter lim="400000"/>
          </a:ln>
        </p:spPr>
      </p:pic>
      <p:pic>
        <p:nvPicPr>
          <p:cNvPr id="27" name="pasted-image.pdf" descr="pasted-image.pdf"/>
          <p:cNvPicPr>
            <a:picLocks noChangeAspect="1"/>
          </p:cNvPicPr>
          <p:nvPr/>
        </p:nvPicPr>
        <p:blipFill>
          <a:blip r:embed="rId2">
            <a:alphaModFix amt="25000"/>
            <a:extLst/>
          </a:blip>
          <a:stretch>
            <a:fillRect/>
          </a:stretch>
        </p:blipFill>
        <p:spPr>
          <a:xfrm>
            <a:off x="-97329" y="1998387"/>
            <a:ext cx="1016806" cy="1146727"/>
          </a:xfrm>
          <a:prstGeom prst="rect">
            <a:avLst/>
          </a:prstGeom>
          <a:ln w="12700">
            <a:miter lim="400000"/>
          </a:ln>
        </p:spPr>
      </p:pic>
      <p:pic>
        <p:nvPicPr>
          <p:cNvPr id="28" name="pasted-image.pdf" descr="pasted-image.pdf"/>
          <p:cNvPicPr>
            <a:picLocks noChangeAspect="1"/>
          </p:cNvPicPr>
          <p:nvPr/>
        </p:nvPicPr>
        <p:blipFill>
          <a:blip r:embed="rId2">
            <a:alphaModFix amt="25000"/>
            <a:extLst/>
          </a:blip>
          <a:stretch>
            <a:fillRect/>
          </a:stretch>
        </p:blipFill>
        <p:spPr>
          <a:xfrm>
            <a:off x="1489955" y="2924295"/>
            <a:ext cx="1016806" cy="1146727"/>
          </a:xfrm>
          <a:prstGeom prst="rect">
            <a:avLst/>
          </a:prstGeom>
          <a:ln w="12700">
            <a:miter lim="400000"/>
          </a:ln>
        </p:spPr>
      </p:pic>
      <p:pic>
        <p:nvPicPr>
          <p:cNvPr id="29" name="pasted-image.pdf" descr="pasted-image.pdf"/>
          <p:cNvPicPr>
            <a:picLocks noChangeAspect="1"/>
          </p:cNvPicPr>
          <p:nvPr/>
        </p:nvPicPr>
        <p:blipFill>
          <a:blip r:embed="rId2">
            <a:alphaModFix amt="25000"/>
            <a:extLst/>
          </a:blip>
          <a:stretch>
            <a:fillRect/>
          </a:stretch>
        </p:blipFill>
        <p:spPr>
          <a:xfrm>
            <a:off x="391418" y="2924295"/>
            <a:ext cx="1016806" cy="1146727"/>
          </a:xfrm>
          <a:prstGeom prst="rect">
            <a:avLst/>
          </a:prstGeom>
          <a:ln w="12700">
            <a:miter lim="400000"/>
          </a:ln>
        </p:spPr>
      </p:pic>
      <p:pic>
        <p:nvPicPr>
          <p:cNvPr id="30" name="pasted-image.pdf" descr="pasted-image.pdf"/>
          <p:cNvPicPr>
            <a:picLocks noChangeAspect="1"/>
          </p:cNvPicPr>
          <p:nvPr/>
        </p:nvPicPr>
        <p:blipFill>
          <a:blip r:embed="rId2">
            <a:alphaModFix amt="25000"/>
            <a:extLst/>
          </a:blip>
          <a:stretch>
            <a:fillRect/>
          </a:stretch>
        </p:blipFill>
        <p:spPr>
          <a:xfrm>
            <a:off x="-706884" y="2924295"/>
            <a:ext cx="1016806" cy="1146727"/>
          </a:xfrm>
          <a:prstGeom prst="rect">
            <a:avLst/>
          </a:prstGeom>
          <a:ln w="12700">
            <a:miter lim="400000"/>
          </a:ln>
        </p:spPr>
      </p:pic>
      <p:pic>
        <p:nvPicPr>
          <p:cNvPr id="31" name="pasted-image.pdf" descr="pasted-image.pdf"/>
          <p:cNvPicPr>
            <a:picLocks noChangeAspect="1"/>
          </p:cNvPicPr>
          <p:nvPr/>
        </p:nvPicPr>
        <p:blipFill>
          <a:blip r:embed="rId2">
            <a:alphaModFix amt="25000"/>
            <a:extLst/>
          </a:blip>
          <a:stretch>
            <a:fillRect/>
          </a:stretch>
        </p:blipFill>
        <p:spPr>
          <a:xfrm>
            <a:off x="2021847" y="3760663"/>
            <a:ext cx="1016806" cy="1146727"/>
          </a:xfrm>
          <a:prstGeom prst="rect">
            <a:avLst/>
          </a:prstGeom>
          <a:ln w="12700">
            <a:miter lim="400000"/>
          </a:ln>
        </p:spPr>
      </p:pic>
      <p:pic>
        <p:nvPicPr>
          <p:cNvPr id="32" name="pasted-image.pdf" descr="pasted-image.pdf"/>
          <p:cNvPicPr>
            <a:picLocks noChangeAspect="1"/>
          </p:cNvPicPr>
          <p:nvPr/>
        </p:nvPicPr>
        <p:blipFill>
          <a:blip r:embed="rId2">
            <a:alphaModFix amt="25000"/>
            <a:extLst/>
          </a:blip>
          <a:stretch>
            <a:fillRect/>
          </a:stretch>
        </p:blipFill>
        <p:spPr>
          <a:xfrm>
            <a:off x="923310" y="3760663"/>
            <a:ext cx="1016806" cy="1146727"/>
          </a:xfrm>
          <a:prstGeom prst="rect">
            <a:avLst/>
          </a:prstGeom>
          <a:ln w="12700">
            <a:miter lim="400000"/>
          </a:ln>
        </p:spPr>
      </p:pic>
      <p:pic>
        <p:nvPicPr>
          <p:cNvPr id="33" name="pasted-image.pdf" descr="pasted-image.pdf"/>
          <p:cNvPicPr>
            <a:picLocks noChangeAspect="1"/>
          </p:cNvPicPr>
          <p:nvPr/>
        </p:nvPicPr>
        <p:blipFill>
          <a:blip r:embed="rId2">
            <a:alphaModFix amt="25000"/>
            <a:extLst/>
          </a:blip>
          <a:stretch>
            <a:fillRect/>
          </a:stretch>
        </p:blipFill>
        <p:spPr>
          <a:xfrm>
            <a:off x="-174992" y="3760663"/>
            <a:ext cx="1016806" cy="1146727"/>
          </a:xfrm>
          <a:prstGeom prst="rect">
            <a:avLst/>
          </a:prstGeom>
          <a:ln w="12700">
            <a:miter lim="400000"/>
          </a:ln>
        </p:spPr>
      </p:pic>
      <p:pic>
        <p:nvPicPr>
          <p:cNvPr id="34" name="pasted-image.pdf" descr="pasted-image.pdf"/>
          <p:cNvPicPr>
            <a:picLocks noChangeAspect="1"/>
          </p:cNvPicPr>
          <p:nvPr/>
        </p:nvPicPr>
        <p:blipFill>
          <a:blip r:embed="rId2">
            <a:alphaModFix amt="25000"/>
            <a:extLst/>
          </a:blip>
          <a:stretch>
            <a:fillRect/>
          </a:stretch>
        </p:blipFill>
        <p:spPr>
          <a:xfrm>
            <a:off x="1475095" y="4659604"/>
            <a:ext cx="1016806" cy="1146727"/>
          </a:xfrm>
          <a:prstGeom prst="rect">
            <a:avLst/>
          </a:prstGeom>
          <a:ln w="12700">
            <a:miter lim="400000"/>
          </a:ln>
        </p:spPr>
      </p:pic>
      <p:pic>
        <p:nvPicPr>
          <p:cNvPr id="35" name="pasted-image.pdf" descr="pasted-image.pdf"/>
          <p:cNvPicPr>
            <a:picLocks noChangeAspect="1"/>
          </p:cNvPicPr>
          <p:nvPr/>
        </p:nvPicPr>
        <p:blipFill>
          <a:blip r:embed="rId2">
            <a:alphaModFix amt="25000"/>
            <a:extLst/>
          </a:blip>
          <a:stretch>
            <a:fillRect/>
          </a:stretch>
        </p:blipFill>
        <p:spPr>
          <a:xfrm>
            <a:off x="376558" y="4659604"/>
            <a:ext cx="1016806" cy="1146727"/>
          </a:xfrm>
          <a:prstGeom prst="rect">
            <a:avLst/>
          </a:prstGeom>
          <a:ln w="12700">
            <a:miter lim="400000"/>
          </a:ln>
        </p:spPr>
      </p:pic>
      <p:pic>
        <p:nvPicPr>
          <p:cNvPr id="36" name="pasted-image.pdf" descr="pasted-image.pdf"/>
          <p:cNvPicPr>
            <a:picLocks noChangeAspect="1"/>
          </p:cNvPicPr>
          <p:nvPr/>
        </p:nvPicPr>
        <p:blipFill>
          <a:blip r:embed="rId2">
            <a:alphaModFix amt="25000"/>
            <a:extLst/>
          </a:blip>
          <a:stretch>
            <a:fillRect/>
          </a:stretch>
        </p:blipFill>
        <p:spPr>
          <a:xfrm>
            <a:off x="-721744" y="4659604"/>
            <a:ext cx="1016806" cy="1146727"/>
          </a:xfrm>
          <a:prstGeom prst="rect">
            <a:avLst/>
          </a:prstGeom>
          <a:ln w="12700">
            <a:miter lim="400000"/>
          </a:ln>
        </p:spPr>
      </p:pic>
      <p:sp>
        <p:nvSpPr>
          <p:cNvPr id="37"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1825589"/>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Title Slide 2">
    <p:bg>
      <p:bgPr>
        <a:solidFill>
          <a:srgbClr val="FFFFFF"/>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p:nvPr>
        </p:nvSpPr>
        <p:spPr>
          <a:xfrm>
            <a:off x="3063156" y="1909532"/>
            <a:ext cx="4035614"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body" sz="quarter" idx="13"/>
          </p:nvPr>
        </p:nvSpPr>
        <p:spPr>
          <a:xfrm>
            <a:off x="3058393" y="2962505"/>
            <a:ext cx="3530188" cy="271463"/>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6" name="pasted-image.pdf" descr="pasted-image.pdf"/>
          <p:cNvPicPr>
            <a:picLocks noChangeAspect="1"/>
          </p:cNvPicPr>
          <p:nvPr/>
        </p:nvPicPr>
        <p:blipFill>
          <a:blip r:embed="rId2">
            <a:extLst/>
          </a:blip>
          <a:stretch>
            <a:fillRect/>
          </a:stretch>
        </p:blipFill>
        <p:spPr>
          <a:xfrm>
            <a:off x="1958988" y="1899572"/>
            <a:ext cx="1016806" cy="1146727"/>
          </a:xfrm>
          <a:prstGeom prst="rect">
            <a:avLst/>
          </a:prstGeom>
          <a:ln w="12700">
            <a:miter lim="400000"/>
          </a:ln>
        </p:spPr>
      </p:pic>
      <p:sp>
        <p:nvSpPr>
          <p:cNvPr id="47"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55942630"/>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Title SLide 3">
    <p:bg>
      <p:bgPr>
        <a:solidFill>
          <a:srgbClr val="FFFFFF"/>
        </a:solidFill>
        <a:effectLst/>
      </p:bgPr>
    </p:bg>
    <p:spTree>
      <p:nvGrpSpPr>
        <p:cNvPr id="1" name=""/>
        <p:cNvGrpSpPr/>
        <p:nvPr/>
      </p:nvGrpSpPr>
      <p:grpSpPr>
        <a:xfrm>
          <a:off x="0" y="0"/>
          <a:ext cx="0" cy="0"/>
          <a:chOff x="0" y="0"/>
          <a:chExt cx="0" cy="0"/>
        </a:xfrm>
      </p:grpSpPr>
      <p:sp>
        <p:nvSpPr>
          <p:cNvPr id="54" name="Shape 54"/>
          <p:cNvSpPr>
            <a:spLocks noGrp="1"/>
          </p:cNvSpPr>
          <p:nvPr>
            <p:ph type="pic" sz="half" idx="13"/>
          </p:nvPr>
        </p:nvSpPr>
        <p:spPr>
          <a:xfrm>
            <a:off x="-73893" y="0"/>
            <a:ext cx="2610427" cy="5143500"/>
          </a:xfrm>
          <a:prstGeom prst="rect">
            <a:avLst/>
          </a:prstGeom>
        </p:spPr>
        <p:txBody>
          <a:bodyPr lIns="91439" tIns="45719" rIns="91439" bIns="45719" anchor="t">
            <a:noAutofit/>
          </a:bodyPr>
          <a:lstStyle/>
          <a:p>
            <a:endParaRPr/>
          </a:p>
        </p:txBody>
      </p:sp>
      <p:sp>
        <p:nvSpPr>
          <p:cNvPr id="55" name="Body Level One…"/>
          <p:cNvSpPr txBox="1">
            <a:spLocks noGrp="1"/>
          </p:cNvSpPr>
          <p:nvPr>
            <p:ph type="body" sz="quarter" idx="1"/>
          </p:nvPr>
        </p:nvSpPr>
        <p:spPr>
          <a:xfrm>
            <a:off x="3866196" y="1847879"/>
            <a:ext cx="4035615"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4"/>
          </p:nvPr>
        </p:nvSpPr>
        <p:spPr>
          <a:xfrm>
            <a:off x="3861433" y="2900853"/>
            <a:ext cx="3530188" cy="271463"/>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7" name="pasted-image.pdf" descr="pasted-image.pdf"/>
          <p:cNvPicPr>
            <a:picLocks noChangeAspect="1"/>
          </p:cNvPicPr>
          <p:nvPr/>
        </p:nvPicPr>
        <p:blipFill>
          <a:blip r:embed="rId2">
            <a:extLst/>
          </a:blip>
          <a:stretch>
            <a:fillRect/>
          </a:stretch>
        </p:blipFill>
        <p:spPr>
          <a:xfrm>
            <a:off x="2762028" y="1837920"/>
            <a:ext cx="1016806" cy="1146727"/>
          </a:xfrm>
          <a:prstGeom prst="rect">
            <a:avLst/>
          </a:prstGeom>
          <a:ln w="12700">
            <a:miter lim="400000"/>
          </a:ln>
        </p:spPr>
      </p:pic>
      <p:sp>
        <p:nvSpPr>
          <p:cNvPr id="58"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04720586"/>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Agenda 1">
    <p:bg>
      <p:bgPr>
        <a:solidFill>
          <a:srgbClr val="FFFFFF"/>
        </a:solidFill>
        <a:effectLst/>
      </p:bgPr>
    </p:bg>
    <p:spTree>
      <p:nvGrpSpPr>
        <p:cNvPr id="1" name=""/>
        <p:cNvGrpSpPr/>
        <p:nvPr/>
      </p:nvGrpSpPr>
      <p:grpSpPr>
        <a:xfrm>
          <a:off x="0" y="0"/>
          <a:ext cx="0" cy="0"/>
          <a:chOff x="0" y="0"/>
          <a:chExt cx="0" cy="0"/>
        </a:xfrm>
      </p:grpSpPr>
      <p:sp>
        <p:nvSpPr>
          <p:cNvPr id="65" name="Body Level One…"/>
          <p:cNvSpPr txBox="1">
            <a:spLocks noGrp="1"/>
          </p:cNvSpPr>
          <p:nvPr>
            <p:ph type="body" sz="quarter" idx="1"/>
          </p:nvPr>
        </p:nvSpPr>
        <p:spPr>
          <a:xfrm>
            <a:off x="454213" y="2169318"/>
            <a:ext cx="2808392"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 name="Shape 66"/>
          <p:cNvSpPr>
            <a:spLocks noGrp="1"/>
          </p:cNvSpPr>
          <p:nvPr>
            <p:ph type="body" sz="quarter" idx="13"/>
          </p:nvPr>
        </p:nvSpPr>
        <p:spPr>
          <a:xfrm>
            <a:off x="5193982" y="5310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7" name="Shape 67"/>
          <p:cNvSpPr>
            <a:spLocks noGrp="1"/>
          </p:cNvSpPr>
          <p:nvPr>
            <p:ph type="body" sz="quarter" idx="14"/>
          </p:nvPr>
        </p:nvSpPr>
        <p:spPr>
          <a:xfrm>
            <a:off x="5158978" y="16613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8" name="Shape 68"/>
          <p:cNvSpPr>
            <a:spLocks noGrp="1"/>
          </p:cNvSpPr>
          <p:nvPr>
            <p:ph type="body" sz="quarter" idx="15"/>
          </p:nvPr>
        </p:nvSpPr>
        <p:spPr>
          <a:xfrm>
            <a:off x="5201126" y="27916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9" name="Shape 69"/>
          <p:cNvSpPr>
            <a:spLocks noGrp="1"/>
          </p:cNvSpPr>
          <p:nvPr>
            <p:ph type="body" sz="quarter" idx="16"/>
          </p:nvPr>
        </p:nvSpPr>
        <p:spPr>
          <a:xfrm>
            <a:off x="5201602" y="39219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0" name="Shape 70"/>
          <p:cNvSpPr>
            <a:spLocks noGrp="1"/>
          </p:cNvSpPr>
          <p:nvPr>
            <p:ph type="body" sz="quarter" idx="17"/>
          </p:nvPr>
        </p:nvSpPr>
        <p:spPr>
          <a:xfrm>
            <a:off x="52132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1" name="Shape 71"/>
          <p:cNvSpPr>
            <a:spLocks noGrp="1"/>
          </p:cNvSpPr>
          <p:nvPr>
            <p:ph type="body" sz="quarter" idx="18"/>
          </p:nvPr>
        </p:nvSpPr>
        <p:spPr>
          <a:xfrm>
            <a:off x="52132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2" name="Shape 72"/>
          <p:cNvSpPr>
            <a:spLocks noGrp="1"/>
          </p:cNvSpPr>
          <p:nvPr>
            <p:ph type="body" sz="quarter" idx="19"/>
          </p:nvPr>
        </p:nvSpPr>
        <p:spPr>
          <a:xfrm>
            <a:off x="52132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3" name="Shape 73"/>
          <p:cNvSpPr>
            <a:spLocks noGrp="1"/>
          </p:cNvSpPr>
          <p:nvPr>
            <p:ph type="body" sz="quarter" idx="20"/>
          </p:nvPr>
        </p:nvSpPr>
        <p:spPr>
          <a:xfrm>
            <a:off x="52132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4" name="Shape 74"/>
          <p:cNvSpPr>
            <a:spLocks noGrp="1"/>
          </p:cNvSpPr>
          <p:nvPr>
            <p:ph type="body" sz="quarter" idx="21"/>
          </p:nvPr>
        </p:nvSpPr>
        <p:spPr>
          <a:xfrm>
            <a:off x="7349808" y="5310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5" name="Shape 75"/>
          <p:cNvSpPr>
            <a:spLocks noGrp="1"/>
          </p:cNvSpPr>
          <p:nvPr>
            <p:ph type="body" sz="quarter" idx="22"/>
          </p:nvPr>
        </p:nvSpPr>
        <p:spPr>
          <a:xfrm>
            <a:off x="7353141" y="16613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6" name="Shape 76"/>
          <p:cNvSpPr>
            <a:spLocks noGrp="1"/>
          </p:cNvSpPr>
          <p:nvPr>
            <p:ph type="body" sz="quarter" idx="23"/>
          </p:nvPr>
        </p:nvSpPr>
        <p:spPr>
          <a:xfrm>
            <a:off x="7347664" y="27916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7" name="Shape 77"/>
          <p:cNvSpPr>
            <a:spLocks noGrp="1"/>
          </p:cNvSpPr>
          <p:nvPr>
            <p:ph type="body" sz="quarter" idx="24"/>
          </p:nvPr>
        </p:nvSpPr>
        <p:spPr>
          <a:xfrm>
            <a:off x="7343855" y="39219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8" name="Shape 78"/>
          <p:cNvSpPr>
            <a:spLocks noGrp="1"/>
          </p:cNvSpPr>
          <p:nvPr>
            <p:ph type="body" sz="quarter" idx="25"/>
          </p:nvPr>
        </p:nvSpPr>
        <p:spPr>
          <a:xfrm>
            <a:off x="73595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9" name="Shape 79"/>
          <p:cNvSpPr>
            <a:spLocks noGrp="1"/>
          </p:cNvSpPr>
          <p:nvPr>
            <p:ph type="body" sz="quarter" idx="26"/>
          </p:nvPr>
        </p:nvSpPr>
        <p:spPr>
          <a:xfrm>
            <a:off x="73595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0" name="Shape 80"/>
          <p:cNvSpPr>
            <a:spLocks noGrp="1"/>
          </p:cNvSpPr>
          <p:nvPr>
            <p:ph type="body" sz="quarter" idx="27"/>
          </p:nvPr>
        </p:nvSpPr>
        <p:spPr>
          <a:xfrm>
            <a:off x="73595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1" name="Shape 81"/>
          <p:cNvSpPr>
            <a:spLocks noGrp="1"/>
          </p:cNvSpPr>
          <p:nvPr>
            <p:ph type="body" sz="quarter" idx="28"/>
          </p:nvPr>
        </p:nvSpPr>
        <p:spPr>
          <a:xfrm>
            <a:off x="73595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2"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7294681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Agenda 2">
    <p:bg>
      <p:bgPr>
        <a:solidFill>
          <a:srgbClr val="000000"/>
        </a:solidFill>
        <a:effectLst/>
      </p:bgPr>
    </p:bg>
    <p:spTree>
      <p:nvGrpSpPr>
        <p:cNvPr id="1" name=""/>
        <p:cNvGrpSpPr/>
        <p:nvPr/>
      </p:nvGrpSpPr>
      <p:grpSpPr>
        <a:xfrm>
          <a:off x="0" y="0"/>
          <a:ext cx="0" cy="0"/>
          <a:chOff x="0" y="0"/>
          <a:chExt cx="0" cy="0"/>
        </a:xfrm>
      </p:grpSpPr>
      <p:sp>
        <p:nvSpPr>
          <p:cNvPr id="89" name="Body Level One…"/>
          <p:cNvSpPr txBox="1">
            <a:spLocks noGrp="1"/>
          </p:cNvSpPr>
          <p:nvPr>
            <p:ph type="body" sz="quarter" idx="1"/>
          </p:nvPr>
        </p:nvSpPr>
        <p:spPr>
          <a:xfrm>
            <a:off x="4159586" y="744840"/>
            <a:ext cx="260055" cy="271463"/>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body" sz="quarter" idx="13"/>
          </p:nvPr>
        </p:nvSpPr>
        <p:spPr>
          <a:xfrm>
            <a:off x="4159586" y="89438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1" name="Shape 91"/>
          <p:cNvSpPr>
            <a:spLocks noGrp="1"/>
          </p:cNvSpPr>
          <p:nvPr>
            <p:ph type="body" sz="quarter" idx="14"/>
          </p:nvPr>
        </p:nvSpPr>
        <p:spPr>
          <a:xfrm>
            <a:off x="4159586" y="14211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2" name="Shape 92"/>
          <p:cNvSpPr>
            <a:spLocks noGrp="1"/>
          </p:cNvSpPr>
          <p:nvPr>
            <p:ph type="body" sz="quarter" idx="15"/>
          </p:nvPr>
        </p:nvSpPr>
        <p:spPr>
          <a:xfrm>
            <a:off x="4159586" y="1570657"/>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 name="Shape 93"/>
          <p:cNvSpPr>
            <a:spLocks noGrp="1"/>
          </p:cNvSpPr>
          <p:nvPr>
            <p:ph type="body" sz="quarter" idx="16"/>
          </p:nvPr>
        </p:nvSpPr>
        <p:spPr>
          <a:xfrm>
            <a:off x="4159586" y="209739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4" name="Shape 94"/>
          <p:cNvSpPr>
            <a:spLocks noGrp="1"/>
          </p:cNvSpPr>
          <p:nvPr>
            <p:ph type="body" sz="quarter" idx="17"/>
          </p:nvPr>
        </p:nvSpPr>
        <p:spPr>
          <a:xfrm>
            <a:off x="4159586" y="224693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5" name="Shape 95"/>
          <p:cNvSpPr>
            <a:spLocks noGrp="1"/>
          </p:cNvSpPr>
          <p:nvPr>
            <p:ph type="body" sz="quarter" idx="18"/>
          </p:nvPr>
        </p:nvSpPr>
        <p:spPr>
          <a:xfrm>
            <a:off x="4159586" y="277366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6" name="Shape 96"/>
          <p:cNvSpPr>
            <a:spLocks noGrp="1"/>
          </p:cNvSpPr>
          <p:nvPr>
            <p:ph type="body" sz="quarter" idx="19"/>
          </p:nvPr>
        </p:nvSpPr>
        <p:spPr>
          <a:xfrm>
            <a:off x="4159586" y="292320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7" name="Shape 97"/>
          <p:cNvSpPr>
            <a:spLocks noGrp="1"/>
          </p:cNvSpPr>
          <p:nvPr>
            <p:ph type="body" sz="quarter" idx="20"/>
          </p:nvPr>
        </p:nvSpPr>
        <p:spPr>
          <a:xfrm>
            <a:off x="4159586" y="41262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8" name="Shape 98"/>
          <p:cNvSpPr>
            <a:spLocks noGrp="1"/>
          </p:cNvSpPr>
          <p:nvPr>
            <p:ph type="body" sz="quarter" idx="21"/>
          </p:nvPr>
        </p:nvSpPr>
        <p:spPr>
          <a:xfrm>
            <a:off x="4159586" y="427575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9" name="Shape 99"/>
          <p:cNvSpPr>
            <a:spLocks noGrp="1"/>
          </p:cNvSpPr>
          <p:nvPr>
            <p:ph type="body" sz="quarter" idx="22"/>
          </p:nvPr>
        </p:nvSpPr>
        <p:spPr>
          <a:xfrm>
            <a:off x="4159586" y="344994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0" name="Shape 100"/>
          <p:cNvSpPr>
            <a:spLocks noGrp="1"/>
          </p:cNvSpPr>
          <p:nvPr>
            <p:ph type="body" sz="quarter" idx="23"/>
          </p:nvPr>
        </p:nvSpPr>
        <p:spPr>
          <a:xfrm>
            <a:off x="4159586" y="3599483"/>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 name="Shape 101"/>
          <p:cNvSpPr>
            <a:spLocks noGrp="1"/>
          </p:cNvSpPr>
          <p:nvPr>
            <p:ph type="body" sz="quarter" idx="24"/>
          </p:nvPr>
        </p:nvSpPr>
        <p:spPr>
          <a:xfrm>
            <a:off x="827485" y="707505"/>
            <a:ext cx="1894052" cy="1126809"/>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102" name="Shape 102"/>
          <p:cNvSpPr>
            <a:spLocks noGrp="1"/>
          </p:cNvSpPr>
          <p:nvPr>
            <p:ph type="body" sz="quarter" idx="25"/>
          </p:nvPr>
        </p:nvSpPr>
        <p:spPr>
          <a:xfrm>
            <a:off x="5931237" y="74484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3" name="Shape 103"/>
          <p:cNvSpPr>
            <a:spLocks noGrp="1"/>
          </p:cNvSpPr>
          <p:nvPr>
            <p:ph type="body" sz="quarter" idx="26"/>
          </p:nvPr>
        </p:nvSpPr>
        <p:spPr>
          <a:xfrm>
            <a:off x="5931237" y="89438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4" name="Shape 104"/>
          <p:cNvSpPr>
            <a:spLocks noGrp="1"/>
          </p:cNvSpPr>
          <p:nvPr>
            <p:ph type="body" sz="quarter" idx="27"/>
          </p:nvPr>
        </p:nvSpPr>
        <p:spPr>
          <a:xfrm>
            <a:off x="5931237" y="14211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5" name="Shape 105"/>
          <p:cNvSpPr>
            <a:spLocks noGrp="1"/>
          </p:cNvSpPr>
          <p:nvPr>
            <p:ph type="body" sz="quarter" idx="28"/>
          </p:nvPr>
        </p:nvSpPr>
        <p:spPr>
          <a:xfrm>
            <a:off x="5931237" y="1570657"/>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6" name="Shape 106"/>
          <p:cNvSpPr>
            <a:spLocks noGrp="1"/>
          </p:cNvSpPr>
          <p:nvPr>
            <p:ph type="body" sz="quarter" idx="29"/>
          </p:nvPr>
        </p:nvSpPr>
        <p:spPr>
          <a:xfrm>
            <a:off x="5931237" y="209739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7" name="Shape 107"/>
          <p:cNvSpPr>
            <a:spLocks noGrp="1"/>
          </p:cNvSpPr>
          <p:nvPr>
            <p:ph type="body" sz="quarter" idx="30"/>
          </p:nvPr>
        </p:nvSpPr>
        <p:spPr>
          <a:xfrm>
            <a:off x="5931237" y="224693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8" name="Shape 108"/>
          <p:cNvSpPr>
            <a:spLocks noGrp="1"/>
          </p:cNvSpPr>
          <p:nvPr>
            <p:ph type="body" sz="quarter" idx="31"/>
          </p:nvPr>
        </p:nvSpPr>
        <p:spPr>
          <a:xfrm>
            <a:off x="5931237" y="277366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9" name="Shape 109"/>
          <p:cNvSpPr>
            <a:spLocks noGrp="1"/>
          </p:cNvSpPr>
          <p:nvPr>
            <p:ph type="body" sz="quarter" idx="32"/>
          </p:nvPr>
        </p:nvSpPr>
        <p:spPr>
          <a:xfrm>
            <a:off x="5931237" y="292320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0" name="Shape 110"/>
          <p:cNvSpPr>
            <a:spLocks noGrp="1"/>
          </p:cNvSpPr>
          <p:nvPr>
            <p:ph type="body" sz="quarter" idx="33"/>
          </p:nvPr>
        </p:nvSpPr>
        <p:spPr>
          <a:xfrm>
            <a:off x="5931237" y="41262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1" name="Shape 111"/>
          <p:cNvSpPr>
            <a:spLocks noGrp="1"/>
          </p:cNvSpPr>
          <p:nvPr>
            <p:ph type="body" sz="quarter" idx="34"/>
          </p:nvPr>
        </p:nvSpPr>
        <p:spPr>
          <a:xfrm>
            <a:off x="5931237" y="427575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2" name="Shape 112"/>
          <p:cNvSpPr>
            <a:spLocks noGrp="1"/>
          </p:cNvSpPr>
          <p:nvPr>
            <p:ph type="body" sz="quarter" idx="35"/>
          </p:nvPr>
        </p:nvSpPr>
        <p:spPr>
          <a:xfrm>
            <a:off x="5931237" y="3449940"/>
            <a:ext cx="245658"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3" name="Shape 113"/>
          <p:cNvSpPr>
            <a:spLocks noGrp="1"/>
          </p:cNvSpPr>
          <p:nvPr>
            <p:ph type="body" sz="quarter" idx="36"/>
          </p:nvPr>
        </p:nvSpPr>
        <p:spPr>
          <a:xfrm>
            <a:off x="5931237" y="3599483"/>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4" name="Slide Number"/>
          <p:cNvSpPr txBox="1">
            <a:spLocks noGrp="1"/>
          </p:cNvSpPr>
          <p:nvPr>
            <p:ph type="sldNum" sz="quarter" idx="2"/>
          </p:nvPr>
        </p:nvSpPr>
        <p:spPr>
          <a:xfrm>
            <a:off x="8857866" y="490537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9725800"/>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Divider 1">
    <p:bg>
      <p:bgPr>
        <a:solidFill>
          <a:srgbClr val="FFFFFF"/>
        </a:solidFill>
        <a:effectLst/>
      </p:bgPr>
    </p:bg>
    <p:spTree>
      <p:nvGrpSpPr>
        <p:cNvPr id="1" name=""/>
        <p:cNvGrpSpPr/>
        <p:nvPr/>
      </p:nvGrpSpPr>
      <p:grpSpPr>
        <a:xfrm>
          <a:off x="0" y="0"/>
          <a:ext cx="0" cy="0"/>
          <a:chOff x="0" y="0"/>
          <a:chExt cx="0" cy="0"/>
        </a:xfrm>
      </p:grpSpPr>
      <p:sp>
        <p:nvSpPr>
          <p:cNvPr id="121" name="Shape 121"/>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122"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124" name="Shape 124"/>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25"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55761277"/>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name="Divider 2">
    <p:bg>
      <p:bgPr>
        <a:solidFill>
          <a:srgbClr val="FFFFFF"/>
        </a:solidFill>
        <a:effectLst/>
      </p:bgPr>
    </p:bg>
    <p:spTree>
      <p:nvGrpSpPr>
        <p:cNvPr id="1" name=""/>
        <p:cNvGrpSpPr/>
        <p:nvPr/>
      </p:nvGrpSpPr>
      <p:grpSpPr>
        <a:xfrm>
          <a:off x="0" y="0"/>
          <a:ext cx="0" cy="0"/>
          <a:chOff x="0" y="0"/>
          <a:chExt cx="0" cy="0"/>
        </a:xfrm>
      </p:grpSpPr>
      <p:grpSp>
        <p:nvGrpSpPr>
          <p:cNvPr id="134" name="Group 134"/>
          <p:cNvGrpSpPr/>
          <p:nvPr/>
        </p:nvGrpSpPr>
        <p:grpSpPr>
          <a:xfrm>
            <a:off x="-239799" y="-47625"/>
            <a:ext cx="9905740" cy="5644865"/>
            <a:chOff x="0" y="0"/>
            <a:chExt cx="26415305" cy="15052972"/>
          </a:xfrm>
        </p:grpSpPr>
        <p:pic>
          <p:nvPicPr>
            <p:cNvPr id="132"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133"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135" name="Slide Number"/>
          <p:cNvSpPr txBox="1">
            <a:spLocks noGrp="1"/>
          </p:cNvSpPr>
          <p:nvPr>
            <p:ph type="sldNum" sz="quarter" idx="2"/>
          </p:nvPr>
        </p:nvSpPr>
        <p:spPr>
          <a:xfrm>
            <a:off x="8915604" y="4862286"/>
            <a:ext cx="633184" cy="541812"/>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136" name="Body Level One…"/>
          <p:cNvSpPr txBox="1">
            <a:spLocks noGrp="1"/>
          </p:cNvSpPr>
          <p:nvPr>
            <p:ph type="body" sz="quarter" idx="1"/>
          </p:nvPr>
        </p:nvSpPr>
        <p:spPr>
          <a:xfrm>
            <a:off x="7078749" y="3861197"/>
            <a:ext cx="1780395" cy="804863"/>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body" sz="quarter" idx="13"/>
          </p:nvPr>
        </p:nvSpPr>
        <p:spPr>
          <a:xfrm>
            <a:off x="7563829" y="4420790"/>
            <a:ext cx="1295315" cy="51435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138" name="Shape 138"/>
          <p:cNvSpPr txBox="1"/>
          <p:nvPr/>
        </p:nvSpPr>
        <p:spPr>
          <a:xfrm>
            <a:off x="154049" y="4894514"/>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1638860214"/>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Divider 3">
    <p:bg>
      <p:bgPr>
        <a:solidFill>
          <a:srgbClr val="FFFFFF"/>
        </a:solidFill>
        <a:effectLst/>
      </p:bgPr>
    </p:bg>
    <p:spTree>
      <p:nvGrpSpPr>
        <p:cNvPr id="1" name=""/>
        <p:cNvGrpSpPr/>
        <p:nvPr/>
      </p:nvGrpSpPr>
      <p:grpSpPr>
        <a:xfrm>
          <a:off x="0" y="0"/>
          <a:ext cx="0" cy="0"/>
          <a:chOff x="0" y="0"/>
          <a:chExt cx="0" cy="0"/>
        </a:xfrm>
      </p:grpSpPr>
      <p:sp>
        <p:nvSpPr>
          <p:cNvPr id="145" name="Body Level One…"/>
          <p:cNvSpPr txBox="1">
            <a:spLocks noGrp="1"/>
          </p:cNvSpPr>
          <p:nvPr>
            <p:ph type="body" sz="quarter" idx="1"/>
          </p:nvPr>
        </p:nvSpPr>
        <p:spPr>
          <a:xfrm>
            <a:off x="1187786" y="1632499"/>
            <a:ext cx="1677992" cy="271463"/>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hape 147"/>
          <p:cNvSpPr/>
          <p:nvPr/>
        </p:nvSpPr>
        <p:spPr>
          <a:xfrm>
            <a:off x="-192882" y="858805"/>
            <a:ext cx="1259459" cy="709613"/>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7" name="Shape 148"/>
          <p:cNvSpPr>
            <a:spLocks noGrp="1"/>
          </p:cNvSpPr>
          <p:nvPr>
            <p:ph type="body" sz="quarter" idx="13"/>
          </p:nvPr>
        </p:nvSpPr>
        <p:spPr>
          <a:xfrm>
            <a:off x="1160759" y="772603"/>
            <a:ext cx="2088657" cy="89535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148" name="Shape 149"/>
          <p:cNvSpPr>
            <a:spLocks noGrp="1"/>
          </p:cNvSpPr>
          <p:nvPr>
            <p:ph type="pic" idx="14"/>
          </p:nvPr>
        </p:nvSpPr>
        <p:spPr>
          <a:xfrm>
            <a:off x="3421781" y="0"/>
            <a:ext cx="5727261" cy="5143501"/>
          </a:xfrm>
          <a:prstGeom prst="rect">
            <a:avLst/>
          </a:prstGeom>
        </p:spPr>
        <p:txBody>
          <a:bodyPr lIns="91439" tIns="45719" rIns="91439" bIns="45719" anchor="t">
            <a:noAutofit/>
          </a:bodyPr>
          <a:lstStyle/>
          <a:p>
            <a:endParaRPr/>
          </a:p>
        </p:txBody>
      </p:sp>
      <p:sp>
        <p:nvSpPr>
          <p:cNvPr id="149" name="Shape 150"/>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150" name="Slide Number"/>
          <p:cNvSpPr txBox="1">
            <a:spLocks noGrp="1"/>
          </p:cNvSpPr>
          <p:nvPr>
            <p:ph type="sldNum" sz="quarter" idx="2"/>
          </p:nvPr>
        </p:nvSpPr>
        <p:spPr>
          <a:xfrm>
            <a:off x="8932869" y="4862286"/>
            <a:ext cx="591509" cy="500137"/>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98236306"/>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2250281"/>
            <a:ext cx="3044452"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876916" y="490537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17564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Content Slide 3 copy">
    <p:bg>
      <p:bgPr>
        <a:solidFill>
          <a:srgbClr val="FFFFFF"/>
        </a:solidFill>
        <a:effectLst/>
      </p:bgPr>
    </p:bg>
    <p:spTree>
      <p:nvGrpSpPr>
        <p:cNvPr id="1" name=""/>
        <p:cNvGrpSpPr/>
        <p:nvPr/>
      </p:nvGrpSpPr>
      <p:grpSpPr>
        <a:xfrm>
          <a:off x="0" y="0"/>
          <a:ext cx="0" cy="0"/>
          <a:chOff x="0" y="0"/>
          <a:chExt cx="0" cy="0"/>
        </a:xfrm>
      </p:grpSpPr>
      <p:sp>
        <p:nvSpPr>
          <p:cNvPr id="165"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6" name="Shape 221"/>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7" name="Shape 222"/>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68" name="Shape 223"/>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9" name="Shape 224"/>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0" name="Shape 225"/>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1" name="Shape 226"/>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72" name="Shape 227"/>
          <p:cNvSpPr/>
          <p:nvPr/>
        </p:nvSpPr>
        <p:spPr>
          <a:xfrm>
            <a:off x="-92372" y="-108526"/>
            <a:ext cx="9328744" cy="1280669"/>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73" name="Shape 228"/>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74" name="Shape 229"/>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175" name="Shape 230"/>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6" name="Shape 231"/>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7" name="Shape 232"/>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8" name="Shape 233"/>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9" name="Shape 234"/>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80" name="Shape 235"/>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81" name="Shape 284"/>
          <p:cNvSpPr txBox="1"/>
          <p:nvPr/>
        </p:nvSpPr>
        <p:spPr>
          <a:xfrm>
            <a:off x="154049" y="4884990"/>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182"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66230335"/>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189" name="Shape 256"/>
          <p:cNvSpPr/>
          <p:nvPr/>
        </p:nvSpPr>
        <p:spPr>
          <a:xfrm>
            <a:off x="-97632" y="1998531"/>
            <a:ext cx="662212" cy="114643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90" name="Body Level One…"/>
          <p:cNvSpPr txBox="1">
            <a:spLocks noGrp="1"/>
          </p:cNvSpPr>
          <p:nvPr>
            <p:ph type="body" sz="quarter" idx="1"/>
          </p:nvPr>
        </p:nvSpPr>
        <p:spPr>
          <a:xfrm>
            <a:off x="679747" y="1981199"/>
            <a:ext cx="2201319"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1" name="Shape 258"/>
          <p:cNvSpPr>
            <a:spLocks noGrp="1"/>
          </p:cNvSpPr>
          <p:nvPr>
            <p:ph type="body" sz="quarter" idx="13"/>
          </p:nvPr>
        </p:nvSpPr>
        <p:spPr>
          <a:xfrm>
            <a:off x="3492836" y="937245"/>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2" name="Shape 259"/>
          <p:cNvSpPr>
            <a:spLocks noGrp="1"/>
          </p:cNvSpPr>
          <p:nvPr>
            <p:ph type="body" sz="quarter" idx="14"/>
          </p:nvPr>
        </p:nvSpPr>
        <p:spPr>
          <a:xfrm>
            <a:off x="3492836" y="1187276"/>
            <a:ext cx="466913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3" name="Shape 260"/>
          <p:cNvSpPr>
            <a:spLocks noGrp="1"/>
          </p:cNvSpPr>
          <p:nvPr>
            <p:ph type="body" sz="quarter" idx="15"/>
          </p:nvPr>
        </p:nvSpPr>
        <p:spPr>
          <a:xfrm>
            <a:off x="3492836" y="2185511"/>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4" name="Shape 261"/>
          <p:cNvSpPr>
            <a:spLocks noGrp="1"/>
          </p:cNvSpPr>
          <p:nvPr>
            <p:ph type="body" sz="quarter" idx="16"/>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5" name="Shape 262"/>
          <p:cNvSpPr>
            <a:spLocks noGrp="1"/>
          </p:cNvSpPr>
          <p:nvPr>
            <p:ph type="body" sz="quarter" idx="17"/>
          </p:nvPr>
        </p:nvSpPr>
        <p:spPr>
          <a:xfrm>
            <a:off x="3492836" y="3433777"/>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6" name="Shape 263"/>
          <p:cNvSpPr>
            <a:spLocks noGrp="1"/>
          </p:cNvSpPr>
          <p:nvPr>
            <p:ph type="body" sz="quarter" idx="18"/>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7" name="Shape 264"/>
          <p:cNvSpPr txBox="1"/>
          <p:nvPr/>
        </p:nvSpPr>
        <p:spPr>
          <a:xfrm>
            <a:off x="154049" y="4884990"/>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198"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23300463"/>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Content Slide 6">
    <p:bg>
      <p:bgPr>
        <a:solidFill>
          <a:srgbClr val="FFFFFF"/>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6" name="Shape 273"/>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7" name="Shape 274"/>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08" name="Shape 275"/>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9" name="Shape 276"/>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10" name="Shape 277"/>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11" name="Shape 278"/>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212" name="Shape 279"/>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213" name="Shape 280"/>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214" name="Shape 281"/>
          <p:cNvSpPr/>
          <p:nvPr/>
        </p:nvSpPr>
        <p:spPr>
          <a:xfrm>
            <a:off x="-116682" y="521698"/>
            <a:ext cx="908349" cy="803316"/>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15" name="Shape 282"/>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216" name="Shape 283"/>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217" name="Shape 284"/>
          <p:cNvSpPr txBox="1"/>
          <p:nvPr/>
        </p:nvSpPr>
        <p:spPr>
          <a:xfrm>
            <a:off x="154049" y="4884990"/>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©2018 IBM Corporation</a:t>
            </a:r>
          </a:p>
        </p:txBody>
      </p:sp>
      <p:sp>
        <p:nvSpPr>
          <p:cNvPr id="218"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714654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32689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7" name="Shape 304"/>
          <p:cNvSpPr/>
          <p:nvPr/>
        </p:nvSpPr>
        <p:spPr>
          <a:xfrm>
            <a:off x="-116682" y="521698"/>
            <a:ext cx="908349" cy="803316"/>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49" y="4884990"/>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8557044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Content Slide 9">
    <p:bg>
      <p:bgPr>
        <a:solidFill>
          <a:srgbClr val="FFFFFF"/>
        </a:solidFill>
        <a:effectLst/>
      </p:bgPr>
    </p:bg>
    <p:spTree>
      <p:nvGrpSpPr>
        <p:cNvPr id="1" name=""/>
        <p:cNvGrpSpPr/>
        <p:nvPr/>
      </p:nvGrpSpPr>
      <p:grpSpPr>
        <a:xfrm>
          <a:off x="0" y="0"/>
          <a:ext cx="0" cy="0"/>
          <a:chOff x="0" y="0"/>
          <a:chExt cx="0" cy="0"/>
        </a:xfrm>
      </p:grpSpPr>
      <p:sp>
        <p:nvSpPr>
          <p:cNvPr id="246" name="Body Level One…"/>
          <p:cNvSpPr txBox="1">
            <a:spLocks noGrp="1"/>
          </p:cNvSpPr>
          <p:nvPr>
            <p:ph type="body" sz="quarter" idx="1"/>
          </p:nvPr>
        </p:nvSpPr>
        <p:spPr>
          <a:xfrm>
            <a:off x="239735" y="174532"/>
            <a:ext cx="1701222" cy="461963"/>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326"/>
          <p:cNvSpPr>
            <a:spLocks noGrp="1"/>
          </p:cNvSpPr>
          <p:nvPr>
            <p:ph type="body" sz="quarter" idx="13"/>
          </p:nvPr>
        </p:nvSpPr>
        <p:spPr>
          <a:xfrm>
            <a:off x="239734" y="558707"/>
            <a:ext cx="1853720"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48" name="Shape 327"/>
          <p:cNvSpPr>
            <a:spLocks noGrp="1"/>
          </p:cNvSpPr>
          <p:nvPr>
            <p:ph type="body" sz="half" idx="14"/>
          </p:nvPr>
        </p:nvSpPr>
        <p:spPr>
          <a:xfrm>
            <a:off x="4485085" y="915981"/>
            <a:ext cx="4098094" cy="3607223"/>
          </a:xfrm>
          <a:prstGeom prst="rect">
            <a:avLst/>
          </a:prstGeom>
          <a:solidFill>
            <a:srgbClr val="EFF2F5"/>
          </a:solidFill>
        </p:spPr>
        <p:txBody>
          <a:bodyPr/>
          <a:lstStyle/>
          <a:p>
            <a:endParaRPr/>
          </a:p>
        </p:txBody>
      </p:sp>
      <p:sp>
        <p:nvSpPr>
          <p:cNvPr id="249" name="Shape 328"/>
          <p:cNvSpPr>
            <a:spLocks noGrp="1"/>
          </p:cNvSpPr>
          <p:nvPr>
            <p:ph type="body" sz="quarter" idx="15"/>
          </p:nvPr>
        </p:nvSpPr>
        <p:spPr>
          <a:xfrm>
            <a:off x="5249972" y="2598148"/>
            <a:ext cx="2568318"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50" name="Shape 329"/>
          <p:cNvSpPr>
            <a:spLocks noGrp="1"/>
          </p:cNvSpPr>
          <p:nvPr>
            <p:ph type="body" sz="half" idx="16"/>
          </p:nvPr>
        </p:nvSpPr>
        <p:spPr>
          <a:xfrm>
            <a:off x="611209" y="1126807"/>
            <a:ext cx="3349192" cy="3276600"/>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251"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8333090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x">
  <p:cSld name="Specialty Slide 2">
    <p:bg>
      <p:bgPr>
        <a:solidFill>
          <a:srgbClr val="FFFFFF"/>
        </a:solidFill>
        <a:effectLst/>
      </p:bgPr>
    </p:bg>
    <p:spTree>
      <p:nvGrpSpPr>
        <p:cNvPr id="1" name=""/>
        <p:cNvGrpSpPr/>
        <p:nvPr/>
      </p:nvGrpSpPr>
      <p:grpSpPr>
        <a:xfrm>
          <a:off x="0" y="0"/>
          <a:ext cx="0" cy="0"/>
          <a:chOff x="0" y="0"/>
          <a:chExt cx="0" cy="0"/>
        </a:xfrm>
      </p:grpSpPr>
      <p:sp>
        <p:nvSpPr>
          <p:cNvPr id="258" name="Shape 351"/>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259"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0" name="Shape 353"/>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261" name="Shape 354"/>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262" name="Shape 355"/>
          <p:cNvSpPr/>
          <p:nvPr/>
        </p:nvSpPr>
        <p:spPr>
          <a:xfrm>
            <a:off x="244659" y="287451"/>
            <a:ext cx="338758" cy="1"/>
          </a:xfrm>
          <a:prstGeom prst="line">
            <a:avLst/>
          </a:prstGeom>
          <a:ln w="139700">
            <a:solidFill>
              <a:srgbClr val="0F3659"/>
            </a:solidFill>
            <a:miter lim="400000"/>
          </a:ln>
        </p:spPr>
        <p:txBody>
          <a:bodyPr lIns="17144" tIns="17144" rIns="17144" bIns="17144"/>
          <a:lstStyle/>
          <a:p>
            <a:endParaRPr sz="506"/>
          </a:p>
        </p:txBody>
      </p:sp>
      <p:sp>
        <p:nvSpPr>
          <p:cNvPr id="263"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8796233"/>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x">
  <p:cSld name="Meet the Team">
    <p:bg>
      <p:bgPr>
        <a:solidFill>
          <a:srgbClr val="0F3659"/>
        </a:solidFill>
        <a:effectLst/>
      </p:bgPr>
    </p:bg>
    <p:spTree>
      <p:nvGrpSpPr>
        <p:cNvPr id="1" name=""/>
        <p:cNvGrpSpPr/>
        <p:nvPr/>
      </p:nvGrpSpPr>
      <p:grpSpPr>
        <a:xfrm>
          <a:off x="0" y="0"/>
          <a:ext cx="0" cy="0"/>
          <a:chOff x="0" y="0"/>
          <a:chExt cx="0" cy="0"/>
        </a:xfrm>
      </p:grpSpPr>
      <p:sp>
        <p:nvSpPr>
          <p:cNvPr id="270"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1" name="Shape 364"/>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2" name="Shape 365"/>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3" name="Shape 366"/>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274" name="Shape 367"/>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5" name="Shape 368"/>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6" name="Shape 369"/>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277" name="Shape 370"/>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8" name="Shape 371"/>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9" name="Shape 372"/>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280" name="Shape 373"/>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1" name="Shape 374"/>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2" name="Shape 375"/>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283" name="Shape 376"/>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4" name="Shape 377"/>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5" name="Shape 378"/>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286" name="Shape 379"/>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7" name="Shape 380"/>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8" name="Shape 381"/>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289" name="Shape 382"/>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0" name="Shape 383"/>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1" name="Shape 384"/>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292" name="Shape 385"/>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3" name="Shape 386"/>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4" name="Shape 387"/>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295" name="Shape 388"/>
          <p:cNvSpPr txBox="1"/>
          <p:nvPr/>
        </p:nvSpPr>
        <p:spPr>
          <a:xfrm>
            <a:off x="154049" y="4884989"/>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6"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585545372"/>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x">
  <p:cSld name=" Thank You 1">
    <p:bg>
      <p:bgPr>
        <a:solidFill>
          <a:srgbClr val="0BCFD8"/>
        </a:solidFill>
        <a:effectLst/>
      </p:bgPr>
    </p:bg>
    <p:spTree>
      <p:nvGrpSpPr>
        <p:cNvPr id="1" name=""/>
        <p:cNvGrpSpPr/>
        <p:nvPr/>
      </p:nvGrpSpPr>
      <p:grpSpPr>
        <a:xfrm>
          <a:off x="0" y="0"/>
          <a:ext cx="0" cy="0"/>
          <a:chOff x="0" y="0"/>
          <a:chExt cx="0" cy="0"/>
        </a:xfrm>
      </p:grpSpPr>
      <p:sp>
        <p:nvSpPr>
          <p:cNvPr id="303"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58492834"/>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x">
  <p:cSld name=" Thank You 2">
    <p:bg>
      <p:bgPr>
        <a:solidFill>
          <a:srgbClr val="000000"/>
        </a:solidFill>
        <a:effectLst/>
      </p:bgPr>
    </p:bg>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1104588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x">
  <p:cSld name=" Thank You 3">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0"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55270966"/>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22857649"/>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335"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22180546"/>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Solid Blue w/Photo">
    <p:spTree>
      <p:nvGrpSpPr>
        <p:cNvPr id="1" name=""/>
        <p:cNvGrpSpPr/>
        <p:nvPr/>
      </p:nvGrpSpPr>
      <p:grpSpPr>
        <a:xfrm>
          <a:off x="0" y="0"/>
          <a:ext cx="0" cy="0"/>
          <a:chOff x="0" y="0"/>
          <a:chExt cx="0" cy="0"/>
        </a:xfrm>
      </p:grpSpPr>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1565888"/>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633413" y="357188"/>
            <a:ext cx="7877175" cy="857250"/>
          </a:xfrm>
          <a:prstGeom prst="rect">
            <a:avLst/>
          </a:prstGeom>
        </p:spPr>
        <p:txBody>
          <a:bodyPr/>
          <a:lstStyle/>
          <a:p>
            <a:r>
              <a:t>Title Text</a:t>
            </a:r>
          </a:p>
        </p:txBody>
      </p:sp>
      <p:sp>
        <p:nvSpPr>
          <p:cNvPr id="350" name="Slide Number"/>
          <p:cNvSpPr txBox="1">
            <a:spLocks noGrp="1"/>
          </p:cNvSpPr>
          <p:nvPr>
            <p:ph type="sldNum" sz="quarter" idx="2"/>
          </p:nvPr>
        </p:nvSpPr>
        <p:spPr>
          <a:xfrm>
            <a:off x="7498172" y="4767263"/>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5486614"/>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000000"/>
        </a:solidFill>
        <a:effectLst/>
      </p:bgPr>
    </p:bg>
    <p:spTree>
      <p:nvGrpSpPr>
        <p:cNvPr id="1" name=""/>
        <p:cNvGrpSpPr/>
        <p:nvPr/>
      </p:nvGrpSpPr>
      <p:grpSpPr>
        <a:xfrm>
          <a:off x="0" y="0"/>
          <a:ext cx="0" cy="0"/>
          <a:chOff x="0" y="0"/>
          <a:chExt cx="0" cy="0"/>
        </a:xfrm>
      </p:grpSpPr>
      <p:sp>
        <p:nvSpPr>
          <p:cNvPr id="357" name="Title Text"/>
          <p:cNvSpPr txBox="1">
            <a:spLocks noGrp="1"/>
          </p:cNvSpPr>
          <p:nvPr>
            <p:ph type="title"/>
          </p:nvPr>
        </p:nvSpPr>
        <p:spPr>
          <a:xfrm>
            <a:off x="633413" y="357188"/>
            <a:ext cx="7877175" cy="857250"/>
          </a:xfrm>
          <a:prstGeom prst="rect">
            <a:avLst/>
          </a:prstGeom>
        </p:spPr>
        <p:txBody>
          <a:bodyPr/>
          <a:lstStyle>
            <a:lvl1pPr>
              <a:defRPr>
                <a:solidFill>
                  <a:srgbClr val="325C80"/>
                </a:solidFill>
              </a:defRPr>
            </a:lvl1pPr>
          </a:lstStyle>
          <a:p>
            <a:r>
              <a:t>Title Text</a:t>
            </a:r>
          </a:p>
        </p:txBody>
      </p:sp>
      <p:sp>
        <p:nvSpPr>
          <p:cNvPr id="358" name="Body Level One…"/>
          <p:cNvSpPr txBox="1">
            <a:spLocks noGrp="1"/>
          </p:cNvSpPr>
          <p:nvPr>
            <p:ph type="body" idx="1"/>
          </p:nvPr>
        </p:nvSpPr>
        <p:spPr>
          <a:xfrm>
            <a:off x="633413" y="1214437"/>
            <a:ext cx="7877175" cy="3452813"/>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txBox="1">
            <a:spLocks noGrp="1"/>
          </p:cNvSpPr>
          <p:nvPr>
            <p:ph type="sldNum" sz="quarter" idx="2"/>
          </p:nvPr>
        </p:nvSpPr>
        <p:spPr>
          <a:xfrm>
            <a:off x="8615773" y="4831164"/>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6825091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366" name="Shape 337"/>
          <p:cNvSpPr>
            <a:spLocks noGrp="1"/>
          </p:cNvSpPr>
          <p:nvPr>
            <p:ph type="pic" sz="quarter" idx="13"/>
          </p:nvPr>
        </p:nvSpPr>
        <p:spPr>
          <a:xfrm>
            <a:off x="3779761" y="806518"/>
            <a:ext cx="2283028" cy="1651868"/>
          </a:xfrm>
          <a:prstGeom prst="rect">
            <a:avLst/>
          </a:prstGeom>
        </p:spPr>
        <p:txBody>
          <a:bodyPr lIns="91439" tIns="45719" rIns="91439" bIns="45719" anchor="t">
            <a:noAutofit/>
          </a:bodyPr>
          <a:lstStyle/>
          <a:p>
            <a:endParaRPr/>
          </a:p>
        </p:txBody>
      </p:sp>
      <p:sp>
        <p:nvSpPr>
          <p:cNvPr id="367" name="Shape 338"/>
          <p:cNvSpPr>
            <a:spLocks noGrp="1"/>
          </p:cNvSpPr>
          <p:nvPr>
            <p:ph type="pic" sz="quarter" idx="14"/>
          </p:nvPr>
        </p:nvSpPr>
        <p:spPr>
          <a:xfrm>
            <a:off x="6272064" y="806518"/>
            <a:ext cx="2283028" cy="1651868"/>
          </a:xfrm>
          <a:prstGeom prst="rect">
            <a:avLst/>
          </a:prstGeom>
        </p:spPr>
        <p:txBody>
          <a:bodyPr lIns="91439" tIns="45719" rIns="91439" bIns="45719" anchor="t">
            <a:noAutofit/>
          </a:bodyPr>
          <a:lstStyle/>
          <a:p>
            <a:endParaRPr/>
          </a:p>
        </p:txBody>
      </p:sp>
      <p:sp>
        <p:nvSpPr>
          <p:cNvPr id="368" name="Shape 339"/>
          <p:cNvSpPr>
            <a:spLocks noGrp="1"/>
          </p:cNvSpPr>
          <p:nvPr>
            <p:ph type="pic" sz="quarter" idx="15"/>
          </p:nvPr>
        </p:nvSpPr>
        <p:spPr>
          <a:xfrm>
            <a:off x="3779761" y="2685114"/>
            <a:ext cx="2283028" cy="1651868"/>
          </a:xfrm>
          <a:prstGeom prst="rect">
            <a:avLst/>
          </a:prstGeom>
        </p:spPr>
        <p:txBody>
          <a:bodyPr lIns="91439" tIns="45719" rIns="91439" bIns="45719" anchor="t">
            <a:noAutofit/>
          </a:bodyPr>
          <a:lstStyle/>
          <a:p>
            <a:endParaRPr/>
          </a:p>
        </p:txBody>
      </p:sp>
      <p:sp>
        <p:nvSpPr>
          <p:cNvPr id="369" name="Shape 340"/>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370" name="Shape 341"/>
          <p:cNvSpPr/>
          <p:nvPr/>
        </p:nvSpPr>
        <p:spPr>
          <a:xfrm>
            <a:off x="-97632" y="1998531"/>
            <a:ext cx="662212" cy="114643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71" name="Body Level One…"/>
          <p:cNvSpPr txBox="1">
            <a:spLocks noGrp="1"/>
          </p:cNvSpPr>
          <p:nvPr>
            <p:ph type="body" sz="quarter" idx="1"/>
          </p:nvPr>
        </p:nvSpPr>
        <p:spPr>
          <a:xfrm>
            <a:off x="679746" y="1981199"/>
            <a:ext cx="2216752"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2" name="Shape 343"/>
          <p:cNvSpPr txBox="1"/>
          <p:nvPr/>
        </p:nvSpPr>
        <p:spPr>
          <a:xfrm>
            <a:off x="154049" y="4884990"/>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373"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05421294"/>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1143000" y="841772"/>
            <a:ext cx="6858000" cy="1790700"/>
          </a:xfrm>
          <a:prstGeom prst="rect">
            <a:avLst/>
          </a:prstGeom>
        </p:spPr>
        <p:txBody>
          <a:bodyPr lIns="45719" tIns="45719" rIns="45719" bIns="45719" anchor="b"/>
          <a:lstStyle>
            <a:lvl1pPr algn="ctr" defTabSz="685800">
              <a:lnSpc>
                <a:spcPct val="90000"/>
              </a:lnSpc>
              <a:defRPr sz="4500" b="0">
                <a:solidFill>
                  <a:srgbClr val="000000"/>
                </a:solidFill>
                <a:latin typeface="Corbel"/>
                <a:ea typeface="Corbel"/>
                <a:cs typeface="Corbel"/>
                <a:sym typeface="Corbel"/>
              </a:defRPr>
            </a:lvl1pPr>
          </a:lstStyle>
          <a:p>
            <a:r>
              <a:t>Title Text</a:t>
            </a:r>
          </a:p>
        </p:txBody>
      </p:sp>
      <p:sp>
        <p:nvSpPr>
          <p:cNvPr id="381" name="Body Level One…"/>
          <p:cNvSpPr txBox="1">
            <a:spLocks noGrp="1"/>
          </p:cNvSpPr>
          <p:nvPr>
            <p:ph type="body" sz="quarter" idx="1"/>
          </p:nvPr>
        </p:nvSpPr>
        <p:spPr>
          <a:xfrm>
            <a:off x="1143000" y="2701528"/>
            <a:ext cx="6858000" cy="1241822"/>
          </a:xfrm>
          <a:prstGeom prst="rect">
            <a:avLst/>
          </a:prstGeom>
        </p:spPr>
        <p:txBody>
          <a:bodyPr lIns="45719" tIns="45719" rIns="45719" bIns="45719" anchor="t"/>
          <a:lstStyle>
            <a:lvl1pPr marL="0" indent="0" algn="ctr" defTabSz="685800">
              <a:lnSpc>
                <a:spcPct val="90000"/>
              </a:lnSpc>
              <a:spcBef>
                <a:spcPts val="750"/>
              </a:spcBef>
              <a:buSzTx/>
              <a:buNone/>
              <a:defRPr sz="1800">
                <a:solidFill>
                  <a:srgbClr val="000000"/>
                </a:solidFill>
                <a:latin typeface="Corbel"/>
                <a:ea typeface="Corbel"/>
                <a:cs typeface="Corbel"/>
                <a:sym typeface="Corbel"/>
              </a:defRPr>
            </a:lvl1pPr>
            <a:lvl2pPr marL="0" indent="342900" algn="ctr" defTabSz="685800">
              <a:lnSpc>
                <a:spcPct val="90000"/>
              </a:lnSpc>
              <a:spcBef>
                <a:spcPts val="750"/>
              </a:spcBef>
              <a:buSzTx/>
              <a:buNone/>
              <a:defRPr sz="1800">
                <a:solidFill>
                  <a:srgbClr val="000000"/>
                </a:solidFill>
                <a:latin typeface="Corbel"/>
                <a:ea typeface="Corbel"/>
                <a:cs typeface="Corbel"/>
                <a:sym typeface="Corbel"/>
              </a:defRPr>
            </a:lvl2pPr>
            <a:lvl3pPr marL="0" indent="685800" algn="ctr" defTabSz="685800">
              <a:lnSpc>
                <a:spcPct val="90000"/>
              </a:lnSpc>
              <a:spcBef>
                <a:spcPts val="750"/>
              </a:spcBef>
              <a:buSzTx/>
              <a:buNone/>
              <a:defRPr sz="1800">
                <a:solidFill>
                  <a:srgbClr val="000000"/>
                </a:solidFill>
                <a:latin typeface="Corbel"/>
                <a:ea typeface="Corbel"/>
                <a:cs typeface="Corbel"/>
                <a:sym typeface="Corbel"/>
              </a:defRPr>
            </a:lvl3pPr>
            <a:lvl4pPr marL="0" indent="1028700" algn="ctr" defTabSz="685800">
              <a:lnSpc>
                <a:spcPct val="90000"/>
              </a:lnSpc>
              <a:spcBef>
                <a:spcPts val="750"/>
              </a:spcBef>
              <a:buSzTx/>
              <a:buNone/>
              <a:defRPr sz="1800">
                <a:solidFill>
                  <a:srgbClr val="000000"/>
                </a:solidFill>
                <a:latin typeface="Corbel"/>
                <a:ea typeface="Corbel"/>
                <a:cs typeface="Corbel"/>
                <a:sym typeface="Corbel"/>
              </a:defRPr>
            </a:lvl4pPr>
            <a:lvl5pPr marL="0" indent="1371600" algn="ctr" defTabSz="685800">
              <a:lnSpc>
                <a:spcPct val="90000"/>
              </a:lnSpc>
              <a:spcBef>
                <a:spcPts val="750"/>
              </a:spcBef>
              <a:buSzTx/>
              <a:buNone/>
              <a:defRPr sz="18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0640219"/>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89" name="Title Text"/>
          <p:cNvSpPr txBox="1">
            <a:spLocks noGrp="1"/>
          </p:cNvSpPr>
          <p:nvPr>
            <p:ph type="title"/>
          </p:nvPr>
        </p:nvSpPr>
        <p:spPr>
          <a:xfrm>
            <a:off x="628650" y="273844"/>
            <a:ext cx="7886700" cy="480537"/>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390" name="Body Level One…"/>
          <p:cNvSpPr txBox="1">
            <a:spLocks noGrp="1"/>
          </p:cNvSpPr>
          <p:nvPr>
            <p:ph type="body" idx="1"/>
          </p:nvPr>
        </p:nvSpPr>
        <p:spPr>
          <a:xfrm>
            <a:off x="628650" y="960120"/>
            <a:ext cx="7886700" cy="3848100"/>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7870540"/>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623888" y="1282304"/>
            <a:ext cx="7886700" cy="2139553"/>
          </a:xfrm>
          <a:prstGeom prst="rect">
            <a:avLst/>
          </a:prstGeom>
        </p:spPr>
        <p:txBody>
          <a:bodyPr lIns="45719" tIns="45719" rIns="45719" bIns="45719" anchor="b"/>
          <a:lstStyle>
            <a:lvl1pPr defTabSz="685800">
              <a:lnSpc>
                <a:spcPct val="90000"/>
              </a:lnSpc>
              <a:defRPr sz="4500" b="0">
                <a:solidFill>
                  <a:srgbClr val="000000"/>
                </a:solidFill>
                <a:latin typeface="Corbel"/>
                <a:ea typeface="Corbel"/>
                <a:cs typeface="Corbel"/>
                <a:sym typeface="Corbel"/>
              </a:defRPr>
            </a:lvl1pPr>
          </a:lstStyle>
          <a:p>
            <a:r>
              <a:t>Title Text</a:t>
            </a:r>
          </a:p>
        </p:txBody>
      </p:sp>
      <p:sp>
        <p:nvSpPr>
          <p:cNvPr id="399" name="Body Level One…"/>
          <p:cNvSpPr txBox="1">
            <a:spLocks noGrp="1"/>
          </p:cNvSpPr>
          <p:nvPr>
            <p:ph type="body" sz="quarter" idx="1"/>
          </p:nvPr>
        </p:nvSpPr>
        <p:spPr>
          <a:xfrm>
            <a:off x="623888" y="3442098"/>
            <a:ext cx="7886700" cy="1125141"/>
          </a:xfrm>
          <a:prstGeom prst="rect">
            <a:avLst/>
          </a:prstGeom>
        </p:spPr>
        <p:txBody>
          <a:bodyPr lIns="45719" tIns="45719" rIns="45719" bIns="45719" anchor="t"/>
          <a:lstStyle>
            <a:lvl1pPr marL="0" indent="0" defTabSz="685800">
              <a:lnSpc>
                <a:spcPct val="90000"/>
              </a:lnSpc>
              <a:spcBef>
                <a:spcPts val="750"/>
              </a:spcBef>
              <a:buSzTx/>
              <a:buNone/>
              <a:defRPr sz="1800">
                <a:solidFill>
                  <a:srgbClr val="888888"/>
                </a:solidFill>
                <a:latin typeface="Corbel"/>
                <a:ea typeface="Corbel"/>
                <a:cs typeface="Corbel"/>
                <a:sym typeface="Corbel"/>
              </a:defRPr>
            </a:lvl1pPr>
            <a:lvl2pPr marL="0" indent="342900" defTabSz="685800">
              <a:lnSpc>
                <a:spcPct val="90000"/>
              </a:lnSpc>
              <a:spcBef>
                <a:spcPts val="750"/>
              </a:spcBef>
              <a:buSzTx/>
              <a:buNone/>
              <a:defRPr sz="1800">
                <a:solidFill>
                  <a:srgbClr val="888888"/>
                </a:solidFill>
                <a:latin typeface="Corbel"/>
                <a:ea typeface="Corbel"/>
                <a:cs typeface="Corbel"/>
                <a:sym typeface="Corbel"/>
              </a:defRPr>
            </a:lvl2pPr>
            <a:lvl3pPr marL="0" indent="685800" defTabSz="685800">
              <a:lnSpc>
                <a:spcPct val="90000"/>
              </a:lnSpc>
              <a:spcBef>
                <a:spcPts val="750"/>
              </a:spcBef>
              <a:buSzTx/>
              <a:buNone/>
              <a:defRPr sz="1800">
                <a:solidFill>
                  <a:srgbClr val="888888"/>
                </a:solidFill>
                <a:latin typeface="Corbel"/>
                <a:ea typeface="Corbel"/>
                <a:cs typeface="Corbel"/>
                <a:sym typeface="Corbel"/>
              </a:defRPr>
            </a:lvl3pPr>
            <a:lvl4pPr marL="0" indent="1028700" defTabSz="685800">
              <a:lnSpc>
                <a:spcPct val="90000"/>
              </a:lnSpc>
              <a:spcBef>
                <a:spcPts val="750"/>
              </a:spcBef>
              <a:buSzTx/>
              <a:buNone/>
              <a:defRPr sz="1800">
                <a:solidFill>
                  <a:srgbClr val="888888"/>
                </a:solidFill>
                <a:latin typeface="Corbel"/>
                <a:ea typeface="Corbel"/>
                <a:cs typeface="Corbel"/>
                <a:sym typeface="Corbel"/>
              </a:defRPr>
            </a:lvl4pPr>
            <a:lvl5pPr marL="0" indent="1371600" defTabSz="685800">
              <a:lnSpc>
                <a:spcPct val="90000"/>
              </a:lnSpc>
              <a:spcBef>
                <a:spcPts val="750"/>
              </a:spcBef>
              <a:buSzTx/>
              <a:buNone/>
              <a:defRPr sz="1800">
                <a:solidFill>
                  <a:srgbClr val="888888"/>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0708770"/>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407" name="Title Text"/>
          <p:cNvSpPr txBox="1">
            <a:spLocks noGrp="1"/>
          </p:cNvSpPr>
          <p:nvPr>
            <p:ph type="title"/>
          </p:nvPr>
        </p:nvSpPr>
        <p:spPr>
          <a:xfrm>
            <a:off x="628650" y="273844"/>
            <a:ext cx="7886700" cy="480537"/>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08" name="Body Level One…"/>
          <p:cNvSpPr txBox="1">
            <a:spLocks noGrp="1"/>
          </p:cNvSpPr>
          <p:nvPr>
            <p:ph type="body" sz="half" idx="1"/>
          </p:nvPr>
        </p:nvSpPr>
        <p:spPr>
          <a:xfrm>
            <a:off x="628650" y="1369219"/>
            <a:ext cx="3886200" cy="3263504"/>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3699820"/>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FFFFF"/>
        </a:solidFill>
        <a:effectLst/>
      </p:bgPr>
    </p:bg>
    <p:spTree>
      <p:nvGrpSpPr>
        <p:cNvPr id="1" name=""/>
        <p:cNvGrpSpPr/>
        <p:nvPr/>
      </p:nvGrpSpPr>
      <p:grpSpPr>
        <a:xfrm>
          <a:off x="0" y="0"/>
          <a:ext cx="0" cy="0"/>
          <a:chOff x="0" y="0"/>
          <a:chExt cx="0" cy="0"/>
        </a:xfrm>
      </p:grpSpPr>
      <p:sp>
        <p:nvSpPr>
          <p:cNvPr id="416" name="Title Text"/>
          <p:cNvSpPr txBox="1">
            <a:spLocks noGrp="1"/>
          </p:cNvSpPr>
          <p:nvPr>
            <p:ph type="title"/>
          </p:nvPr>
        </p:nvSpPr>
        <p:spPr>
          <a:xfrm>
            <a:off x="628650" y="273844"/>
            <a:ext cx="7886700" cy="480537"/>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4096133"/>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9961859"/>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x">
  <p:cSld name="1_Solid Blue w/Photo">
    <p:spTree>
      <p:nvGrpSpPr>
        <p:cNvPr id="1" name=""/>
        <p:cNvGrpSpPr/>
        <p:nvPr/>
      </p:nvGrpSpPr>
      <p:grpSpPr>
        <a:xfrm>
          <a:off x="0" y="0"/>
          <a:ext cx="0" cy="0"/>
          <a:chOff x="0" y="0"/>
          <a:chExt cx="0" cy="0"/>
        </a:xfrm>
      </p:grpSpPr>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178149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Header with Copy and Image">
    <p:bg>
      <p:bgPr>
        <a:solidFill>
          <a:srgbClr val="FFFFFF"/>
        </a:solidFill>
        <a:effectLst/>
      </p:bgPr>
    </p:bg>
    <p:spTree>
      <p:nvGrpSpPr>
        <p:cNvPr id="1" name=""/>
        <p:cNvGrpSpPr/>
        <p:nvPr/>
      </p:nvGrpSpPr>
      <p:grpSpPr>
        <a:xfrm>
          <a:off x="0" y="0"/>
          <a:ext cx="0" cy="0"/>
          <a:chOff x="0" y="0"/>
          <a:chExt cx="0" cy="0"/>
        </a:xfrm>
      </p:grpSpPr>
      <p:sp>
        <p:nvSpPr>
          <p:cNvPr id="438" name="Body Level One…"/>
          <p:cNvSpPr txBox="1">
            <a:spLocks noGrp="1"/>
          </p:cNvSpPr>
          <p:nvPr>
            <p:ph type="body" sz="half" idx="1"/>
          </p:nvPr>
        </p:nvSpPr>
        <p:spPr>
          <a:xfrm>
            <a:off x="202516" y="904954"/>
            <a:ext cx="3770266" cy="3186744"/>
          </a:xfrm>
          <a:prstGeom prst="rect">
            <a:avLst/>
          </a:prstGeom>
        </p:spPr>
        <p:txBody>
          <a:bodyPr lIns="45719" tIns="45719" rIns="45719" bIns="45719" anchor="t"/>
          <a:lstStyle>
            <a:lvl1pPr marL="0" indent="0" defTabSz="685800">
              <a:lnSpc>
                <a:spcPts val="2025"/>
              </a:lnSpc>
              <a:spcBef>
                <a:spcPts val="900"/>
              </a:spcBef>
              <a:buSzTx/>
              <a:buNone/>
              <a:defRPr sz="1875">
                <a:solidFill>
                  <a:srgbClr val="323232"/>
                </a:solidFill>
                <a:latin typeface="Arial"/>
                <a:ea typeface="Arial"/>
                <a:cs typeface="Arial"/>
                <a:sym typeface="Arial"/>
              </a:defRPr>
            </a:lvl1pPr>
            <a:lvl2pPr marL="521494" indent="-178594" defTabSz="685800">
              <a:lnSpc>
                <a:spcPts val="2025"/>
              </a:lnSpc>
              <a:spcBef>
                <a:spcPts val="900"/>
              </a:spcBef>
              <a:buSzPct val="100000"/>
              <a:defRPr sz="1875">
                <a:solidFill>
                  <a:srgbClr val="323232"/>
                </a:solidFill>
                <a:latin typeface="Arial"/>
                <a:ea typeface="Arial"/>
                <a:cs typeface="Arial"/>
                <a:sym typeface="Arial"/>
              </a:defRPr>
            </a:lvl2pPr>
            <a:lvl3pPr marL="900113" indent="-214313" defTabSz="685800">
              <a:lnSpc>
                <a:spcPts val="2025"/>
              </a:lnSpc>
              <a:spcBef>
                <a:spcPts val="900"/>
              </a:spcBef>
              <a:buSzPct val="100000"/>
              <a:defRPr sz="1875">
                <a:solidFill>
                  <a:srgbClr val="323232"/>
                </a:solidFill>
                <a:latin typeface="Arial"/>
                <a:ea typeface="Arial"/>
                <a:cs typeface="Arial"/>
                <a:sym typeface="Arial"/>
              </a:defRPr>
            </a:lvl3pPr>
            <a:lvl4pPr marL="1266825" indent="-238125" defTabSz="685800">
              <a:lnSpc>
                <a:spcPts val="2025"/>
              </a:lnSpc>
              <a:spcBef>
                <a:spcPts val="900"/>
              </a:spcBef>
              <a:buSzPct val="100000"/>
              <a:defRPr sz="1875">
                <a:solidFill>
                  <a:srgbClr val="323232"/>
                </a:solidFill>
                <a:latin typeface="Arial"/>
                <a:ea typeface="Arial"/>
                <a:cs typeface="Arial"/>
                <a:sym typeface="Arial"/>
              </a:defRPr>
            </a:lvl4pPr>
            <a:lvl5pPr marL="1609725" indent="-238125" defTabSz="685800">
              <a:lnSpc>
                <a:spcPts val="2025"/>
              </a:lnSpc>
              <a:spcBef>
                <a:spcPts val="900"/>
              </a:spcBef>
              <a:buSzPct val="100000"/>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9" name="Picture Placeholder 2"/>
          <p:cNvSpPr>
            <a:spLocks noGrp="1"/>
          </p:cNvSpPr>
          <p:nvPr>
            <p:ph type="pic" idx="13"/>
          </p:nvPr>
        </p:nvSpPr>
        <p:spPr>
          <a:xfrm>
            <a:off x="4568126" y="0"/>
            <a:ext cx="4568480" cy="5143500"/>
          </a:xfrm>
          <a:prstGeom prst="rect">
            <a:avLst/>
          </a:prstGeom>
        </p:spPr>
        <p:txBody>
          <a:bodyPr lIns="91439" tIns="45719" rIns="91439" bIns="45719" anchor="t">
            <a:noAutofit/>
          </a:bodyPr>
          <a:lstStyle/>
          <a:p>
            <a:endParaRPr/>
          </a:p>
        </p:txBody>
      </p:sp>
      <p:sp>
        <p:nvSpPr>
          <p:cNvPr id="440" name="Text Placeholder 15"/>
          <p:cNvSpPr>
            <a:spLocks noGrp="1"/>
          </p:cNvSpPr>
          <p:nvPr>
            <p:ph type="body" sz="quarter" idx="14"/>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6000">
                <a:solidFill>
                  <a:srgbClr val="5498E4"/>
                </a:solidFill>
                <a:latin typeface="Arial"/>
                <a:cs typeface="Arial"/>
                <a:sym typeface="Arial"/>
              </a:defRPr>
            </a:lvl1pPr>
          </a:lstStyle>
          <a:p>
            <a:pPr marL="0" indent="0" defTabSz="1828800">
              <a:lnSpc>
                <a:spcPct val="90000"/>
              </a:lnSpc>
              <a:spcBef>
                <a:spcPts val="2000"/>
              </a:spcBef>
              <a:buSzTx/>
              <a:buNone/>
              <a:defRPr sz="6000">
                <a:solidFill>
                  <a:srgbClr val="5498E4"/>
                </a:solidFill>
                <a:latin typeface="Arial"/>
                <a:ea typeface="Arial"/>
                <a:cs typeface="Arial"/>
                <a:sym typeface="Arial"/>
              </a:defRPr>
            </a:pPr>
            <a:endParaRPr/>
          </a:p>
        </p:txBody>
      </p:sp>
      <p:sp>
        <p:nvSpPr>
          <p:cNvPr id="441"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10083915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448" name="Body Level One…"/>
          <p:cNvSpPr txBox="1">
            <a:spLocks noGrp="1"/>
          </p:cNvSpPr>
          <p:nvPr>
            <p:ph type="body" sz="quarter" idx="1"/>
          </p:nvPr>
        </p:nvSpPr>
        <p:spPr>
          <a:xfrm>
            <a:off x="2848717" y="2169319"/>
            <a:ext cx="3506489" cy="730585"/>
          </a:xfrm>
          <a:prstGeom prst="rect">
            <a:avLst/>
          </a:prstGeom>
        </p:spPr>
        <p:txBody>
          <a:bodyPr lIns="45719" tIns="45719" rIns="45719" bIns="45719" anchor="t"/>
          <a:lstStyle>
            <a:lvl1pPr marL="0" indent="0" defTabSz="685800">
              <a:lnSpc>
                <a:spcPct val="90000"/>
              </a:lnSpc>
              <a:spcBef>
                <a:spcPts val="0"/>
              </a:spcBef>
              <a:buSzTx/>
              <a:buNone/>
              <a:defRPr sz="5025" b="1">
                <a:solidFill>
                  <a:srgbClr val="0F3659"/>
                </a:solidFill>
                <a:latin typeface="+mn-lt"/>
                <a:ea typeface="+mn-ea"/>
                <a:cs typeface="+mn-cs"/>
                <a:sym typeface="Helvetica"/>
              </a:defRPr>
            </a:lvl1pPr>
            <a:lvl2pPr marL="821531" indent="-478631" defTabSz="685800">
              <a:lnSpc>
                <a:spcPct val="90000"/>
              </a:lnSpc>
              <a:spcBef>
                <a:spcPts val="0"/>
              </a:spcBef>
              <a:buSzPct val="100000"/>
              <a:defRPr sz="5025" b="1">
                <a:solidFill>
                  <a:srgbClr val="0F3659"/>
                </a:solidFill>
                <a:latin typeface="+mn-lt"/>
                <a:ea typeface="+mn-ea"/>
                <a:cs typeface="+mn-cs"/>
                <a:sym typeface="Helvetica"/>
              </a:defRPr>
            </a:lvl2pPr>
            <a:lvl3pPr marL="1260158" indent="-574358" defTabSz="685800">
              <a:lnSpc>
                <a:spcPct val="90000"/>
              </a:lnSpc>
              <a:spcBef>
                <a:spcPts val="0"/>
              </a:spcBef>
              <a:buSzPct val="100000"/>
              <a:defRPr sz="5025" b="1">
                <a:solidFill>
                  <a:srgbClr val="0F3659"/>
                </a:solidFill>
                <a:latin typeface="+mn-lt"/>
                <a:ea typeface="+mn-ea"/>
                <a:cs typeface="+mn-cs"/>
                <a:sym typeface="Helvetica"/>
              </a:defRPr>
            </a:lvl3pPr>
            <a:lvl4pPr marL="1666875" indent="-638175" defTabSz="685800">
              <a:lnSpc>
                <a:spcPct val="90000"/>
              </a:lnSpc>
              <a:spcBef>
                <a:spcPts val="0"/>
              </a:spcBef>
              <a:buSzPct val="100000"/>
              <a:defRPr sz="5025" b="1">
                <a:solidFill>
                  <a:srgbClr val="0F3659"/>
                </a:solidFill>
                <a:latin typeface="+mn-lt"/>
                <a:ea typeface="+mn-ea"/>
                <a:cs typeface="+mn-cs"/>
                <a:sym typeface="Helvetica"/>
              </a:defRPr>
            </a:lvl4pPr>
            <a:lvl5pPr marL="2009775" indent="-638175" defTabSz="685800">
              <a:lnSpc>
                <a:spcPct val="90000"/>
              </a:lnSpc>
              <a:spcBef>
                <a:spcPts val="0"/>
              </a:spcBef>
              <a:buSzPct val="100000"/>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9" name="Slide Number"/>
          <p:cNvSpPr txBox="1">
            <a:spLocks noGrp="1"/>
          </p:cNvSpPr>
          <p:nvPr>
            <p:ph type="sldNum" sz="quarter" idx="2"/>
          </p:nvPr>
        </p:nvSpPr>
        <p:spPr>
          <a:xfrm>
            <a:off x="4484637" y="4905375"/>
            <a:ext cx="308737" cy="300080"/>
          </a:xfrm>
          <a:prstGeom prst="rect">
            <a:avLst/>
          </a:prstGeom>
        </p:spPr>
        <p:txBody>
          <a:bodyPr lIns="45719" tIns="45719" rIns="45719" bIns="45719"/>
          <a:lstStyle>
            <a:lvl1pPr algn="l" defTabSz="685800">
              <a:defRPr sz="1350">
                <a:solidFill>
                  <a:srgbClr val="000000"/>
                </a:solidFill>
                <a:latin typeface="Corbel"/>
                <a:ea typeface="Corbel"/>
                <a:cs typeface="Corbel"/>
                <a:sym typeface="Corbel"/>
              </a:defRPr>
            </a:lvl1pPr>
          </a:lstStyle>
          <a:p>
            <a:fld id="{86CB4B4D-7CA3-9044-876B-883B54F8677D}" type="slidenum">
              <a:t>‹#›</a:t>
            </a:fld>
            <a:endParaRPr/>
          </a:p>
        </p:txBody>
      </p:sp>
    </p:spTree>
    <p:extLst>
      <p:ext uri="{BB962C8B-B14F-4D97-AF65-F5344CB8AC3E}">
        <p14:creationId xmlns:p14="http://schemas.microsoft.com/office/powerpoint/2010/main" val="15979139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Edit Master text styles</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1_Title Slide 1">
    <p:bg>
      <p:bgPr>
        <a:solidFill>
          <a:srgbClr val="FFFFFF"/>
        </a:solidFill>
        <a:effectLst/>
      </p:bgPr>
    </p:bg>
    <p:spTree>
      <p:nvGrpSpPr>
        <p:cNvPr id="1" name=""/>
        <p:cNvGrpSpPr/>
        <p:nvPr/>
      </p:nvGrpSpPr>
      <p:grpSpPr>
        <a:xfrm>
          <a:off x="0" y="0"/>
          <a:ext cx="0" cy="0"/>
          <a:chOff x="0" y="0"/>
          <a:chExt cx="0" cy="0"/>
        </a:xfrm>
      </p:grpSpPr>
      <p:pic>
        <p:nvPicPr>
          <p:cNvPr id="456" name="pasted-image.pdf" descr="pasted-image.pdf"/>
          <p:cNvPicPr>
            <a:picLocks noChangeAspect="1"/>
          </p:cNvPicPr>
          <p:nvPr/>
        </p:nvPicPr>
        <p:blipFill>
          <a:blip r:embed="rId2">
            <a:extLst/>
          </a:blip>
          <a:stretch>
            <a:fillRect/>
          </a:stretch>
        </p:blipFill>
        <p:spPr>
          <a:xfrm>
            <a:off x="3102890" y="1998387"/>
            <a:ext cx="1016806" cy="1146727"/>
          </a:xfrm>
          <a:prstGeom prst="rect">
            <a:avLst/>
          </a:prstGeom>
          <a:ln w="12700">
            <a:miter lim="400000"/>
          </a:ln>
        </p:spPr>
      </p:pic>
      <p:sp>
        <p:nvSpPr>
          <p:cNvPr id="457" name="Shape 13"/>
          <p:cNvSpPr txBox="1"/>
          <p:nvPr/>
        </p:nvSpPr>
        <p:spPr>
          <a:xfrm>
            <a:off x="4210014" y="236393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458" name="pasted-image.pdf" descr="pasted-image.pdf"/>
          <p:cNvPicPr>
            <a:picLocks noChangeAspect="1"/>
          </p:cNvPicPr>
          <p:nvPr/>
        </p:nvPicPr>
        <p:blipFill>
          <a:blip r:embed="rId2">
            <a:alphaModFix amt="25000"/>
            <a:extLst/>
          </a:blip>
          <a:stretch>
            <a:fillRect/>
          </a:stretch>
        </p:blipFill>
        <p:spPr>
          <a:xfrm>
            <a:off x="2588257" y="1112748"/>
            <a:ext cx="1016806" cy="1146727"/>
          </a:xfrm>
          <a:prstGeom prst="rect">
            <a:avLst/>
          </a:prstGeom>
          <a:ln w="12700">
            <a:miter lim="400000"/>
          </a:ln>
        </p:spPr>
      </p:pic>
      <p:pic>
        <p:nvPicPr>
          <p:cNvPr id="459" name="pasted-image.pdf" descr="pasted-image.pdf"/>
          <p:cNvPicPr>
            <a:picLocks noChangeAspect="1"/>
          </p:cNvPicPr>
          <p:nvPr/>
        </p:nvPicPr>
        <p:blipFill>
          <a:blip r:embed="rId2">
            <a:alphaModFix amt="25000"/>
            <a:extLst/>
          </a:blip>
          <a:stretch>
            <a:fillRect/>
          </a:stretch>
        </p:blipFill>
        <p:spPr>
          <a:xfrm>
            <a:off x="2588257" y="2924295"/>
            <a:ext cx="1016806" cy="1146727"/>
          </a:xfrm>
          <a:prstGeom prst="rect">
            <a:avLst/>
          </a:prstGeom>
          <a:ln w="12700">
            <a:miter lim="400000"/>
          </a:ln>
        </p:spPr>
      </p:pic>
      <p:pic>
        <p:nvPicPr>
          <p:cNvPr id="460" name="pasted-image.pdf" descr="pasted-image.pdf"/>
          <p:cNvPicPr>
            <a:picLocks noChangeAspect="1"/>
          </p:cNvPicPr>
          <p:nvPr/>
        </p:nvPicPr>
        <p:blipFill>
          <a:blip r:embed="rId2">
            <a:alphaModFix amt="25000"/>
            <a:extLst/>
          </a:blip>
          <a:stretch>
            <a:fillRect/>
          </a:stretch>
        </p:blipFill>
        <p:spPr>
          <a:xfrm>
            <a:off x="2054331" y="1998387"/>
            <a:ext cx="1016806" cy="1146727"/>
          </a:xfrm>
          <a:prstGeom prst="rect">
            <a:avLst/>
          </a:prstGeom>
          <a:ln w="12700">
            <a:miter lim="400000"/>
          </a:ln>
        </p:spPr>
      </p:pic>
      <p:pic>
        <p:nvPicPr>
          <p:cNvPr id="461" name="pasted-image.pdf" descr="pasted-image.pdf"/>
          <p:cNvPicPr>
            <a:picLocks noChangeAspect="1"/>
          </p:cNvPicPr>
          <p:nvPr/>
        </p:nvPicPr>
        <p:blipFill>
          <a:blip r:embed="rId2">
            <a:alphaModFix amt="25000"/>
            <a:extLst/>
          </a:blip>
          <a:stretch>
            <a:fillRect/>
          </a:stretch>
        </p:blipFill>
        <p:spPr>
          <a:xfrm>
            <a:off x="1472578" y="1112748"/>
            <a:ext cx="1016806" cy="1146727"/>
          </a:xfrm>
          <a:prstGeom prst="rect">
            <a:avLst/>
          </a:prstGeom>
          <a:ln w="12700">
            <a:miter lim="400000"/>
          </a:ln>
        </p:spPr>
      </p:pic>
      <p:pic>
        <p:nvPicPr>
          <p:cNvPr id="462" name="pasted-image.pdf" descr="pasted-image.pdf"/>
          <p:cNvPicPr>
            <a:picLocks noChangeAspect="1"/>
          </p:cNvPicPr>
          <p:nvPr/>
        </p:nvPicPr>
        <p:blipFill>
          <a:blip r:embed="rId2">
            <a:alphaModFix amt="25000"/>
            <a:extLst/>
          </a:blip>
          <a:stretch>
            <a:fillRect/>
          </a:stretch>
        </p:blipFill>
        <p:spPr>
          <a:xfrm>
            <a:off x="2059130" y="236110"/>
            <a:ext cx="1016806" cy="1146727"/>
          </a:xfrm>
          <a:prstGeom prst="rect">
            <a:avLst/>
          </a:prstGeom>
          <a:ln w="12700">
            <a:miter lim="400000"/>
          </a:ln>
        </p:spPr>
      </p:pic>
      <p:pic>
        <p:nvPicPr>
          <p:cNvPr id="463" name="pasted-image.pdf" descr="pasted-image.pdf"/>
          <p:cNvPicPr>
            <a:picLocks noChangeAspect="1"/>
          </p:cNvPicPr>
          <p:nvPr/>
        </p:nvPicPr>
        <p:blipFill>
          <a:blip r:embed="rId2">
            <a:alphaModFix amt="25000"/>
            <a:extLst/>
          </a:blip>
          <a:stretch>
            <a:fillRect/>
          </a:stretch>
        </p:blipFill>
        <p:spPr>
          <a:xfrm>
            <a:off x="1494385" y="-622562"/>
            <a:ext cx="1016806" cy="1146727"/>
          </a:xfrm>
          <a:prstGeom prst="rect">
            <a:avLst/>
          </a:prstGeom>
          <a:ln w="12700">
            <a:miter lim="400000"/>
          </a:ln>
        </p:spPr>
      </p:pic>
      <p:pic>
        <p:nvPicPr>
          <p:cNvPr id="464" name="pasted-image.pdf" descr="pasted-image.pdf"/>
          <p:cNvPicPr>
            <a:picLocks noChangeAspect="1"/>
          </p:cNvPicPr>
          <p:nvPr/>
        </p:nvPicPr>
        <p:blipFill>
          <a:blip r:embed="rId2">
            <a:alphaModFix amt="25000"/>
            <a:extLst/>
          </a:blip>
          <a:stretch>
            <a:fillRect/>
          </a:stretch>
        </p:blipFill>
        <p:spPr>
          <a:xfrm>
            <a:off x="923427" y="236110"/>
            <a:ext cx="1016806" cy="1146727"/>
          </a:xfrm>
          <a:prstGeom prst="rect">
            <a:avLst/>
          </a:prstGeom>
          <a:ln w="12700">
            <a:miter lim="400000"/>
          </a:ln>
        </p:spPr>
      </p:pic>
      <p:pic>
        <p:nvPicPr>
          <p:cNvPr id="465" name="pasted-image.pdf" descr="pasted-image.pdf"/>
          <p:cNvPicPr>
            <a:picLocks noChangeAspect="1"/>
          </p:cNvPicPr>
          <p:nvPr/>
        </p:nvPicPr>
        <p:blipFill>
          <a:blip r:embed="rId2">
            <a:alphaModFix amt="25000"/>
            <a:extLst/>
          </a:blip>
          <a:stretch>
            <a:fillRect/>
          </a:stretch>
        </p:blipFill>
        <p:spPr>
          <a:xfrm>
            <a:off x="-157733" y="236110"/>
            <a:ext cx="1016806" cy="1146727"/>
          </a:xfrm>
          <a:prstGeom prst="rect">
            <a:avLst/>
          </a:prstGeom>
          <a:ln w="12700">
            <a:miter lim="400000"/>
          </a:ln>
        </p:spPr>
      </p:pic>
      <p:pic>
        <p:nvPicPr>
          <p:cNvPr id="466" name="pasted-image.pdf" descr="pasted-image.pdf"/>
          <p:cNvPicPr>
            <a:picLocks noChangeAspect="1"/>
          </p:cNvPicPr>
          <p:nvPr/>
        </p:nvPicPr>
        <p:blipFill>
          <a:blip r:embed="rId2">
            <a:alphaModFix amt="25000"/>
            <a:extLst/>
          </a:blip>
          <a:stretch>
            <a:fillRect/>
          </a:stretch>
        </p:blipFill>
        <p:spPr>
          <a:xfrm>
            <a:off x="391652" y="-622562"/>
            <a:ext cx="1016806" cy="1146727"/>
          </a:xfrm>
          <a:prstGeom prst="rect">
            <a:avLst/>
          </a:prstGeom>
          <a:ln w="12700">
            <a:miter lim="400000"/>
          </a:ln>
        </p:spPr>
      </p:pic>
      <p:pic>
        <p:nvPicPr>
          <p:cNvPr id="467" name="pasted-image.pdf" descr="pasted-image.pdf"/>
          <p:cNvPicPr>
            <a:picLocks noChangeAspect="1"/>
          </p:cNvPicPr>
          <p:nvPr/>
        </p:nvPicPr>
        <p:blipFill>
          <a:blip r:embed="rId2">
            <a:alphaModFix amt="25000"/>
            <a:extLst/>
          </a:blip>
          <a:stretch>
            <a:fillRect/>
          </a:stretch>
        </p:blipFill>
        <p:spPr>
          <a:xfrm>
            <a:off x="-706651" y="-622562"/>
            <a:ext cx="1016806" cy="1146727"/>
          </a:xfrm>
          <a:prstGeom prst="rect">
            <a:avLst/>
          </a:prstGeom>
          <a:ln w="12700">
            <a:miter lim="400000"/>
          </a:ln>
        </p:spPr>
      </p:pic>
      <p:pic>
        <p:nvPicPr>
          <p:cNvPr id="468" name="pasted-image.pdf" descr="pasted-image.pdf"/>
          <p:cNvPicPr>
            <a:picLocks noChangeAspect="1"/>
          </p:cNvPicPr>
          <p:nvPr/>
        </p:nvPicPr>
        <p:blipFill>
          <a:blip r:embed="rId2">
            <a:alphaModFix amt="25000"/>
            <a:extLst/>
          </a:blip>
          <a:stretch>
            <a:fillRect/>
          </a:stretch>
        </p:blipFill>
        <p:spPr>
          <a:xfrm>
            <a:off x="391418" y="1112748"/>
            <a:ext cx="1016806" cy="1146727"/>
          </a:xfrm>
          <a:prstGeom prst="rect">
            <a:avLst/>
          </a:prstGeom>
          <a:ln w="12700">
            <a:miter lim="400000"/>
          </a:ln>
        </p:spPr>
      </p:pic>
      <p:pic>
        <p:nvPicPr>
          <p:cNvPr id="469" name="pasted-image.pdf" descr="pasted-image.pdf"/>
          <p:cNvPicPr>
            <a:picLocks noChangeAspect="1"/>
          </p:cNvPicPr>
          <p:nvPr/>
        </p:nvPicPr>
        <p:blipFill>
          <a:blip r:embed="rId2">
            <a:alphaModFix amt="25000"/>
            <a:extLst/>
          </a:blip>
          <a:stretch>
            <a:fillRect/>
          </a:stretch>
        </p:blipFill>
        <p:spPr>
          <a:xfrm>
            <a:off x="-724261" y="1112748"/>
            <a:ext cx="1016806" cy="1146727"/>
          </a:xfrm>
          <a:prstGeom prst="rect">
            <a:avLst/>
          </a:prstGeom>
          <a:ln w="12700">
            <a:miter lim="400000"/>
          </a:ln>
        </p:spPr>
      </p:pic>
      <p:pic>
        <p:nvPicPr>
          <p:cNvPr id="470" name="pasted-image.pdf" descr="pasted-image.pdf"/>
          <p:cNvPicPr>
            <a:picLocks noChangeAspect="1"/>
          </p:cNvPicPr>
          <p:nvPr/>
        </p:nvPicPr>
        <p:blipFill>
          <a:blip r:embed="rId2">
            <a:alphaModFix amt="25000"/>
            <a:extLst/>
          </a:blip>
          <a:stretch>
            <a:fillRect/>
          </a:stretch>
        </p:blipFill>
        <p:spPr>
          <a:xfrm>
            <a:off x="951230" y="1998387"/>
            <a:ext cx="1016806" cy="1146727"/>
          </a:xfrm>
          <a:prstGeom prst="rect">
            <a:avLst/>
          </a:prstGeom>
          <a:ln w="12700">
            <a:miter lim="400000"/>
          </a:ln>
        </p:spPr>
      </p:pic>
      <p:pic>
        <p:nvPicPr>
          <p:cNvPr id="471" name="pasted-image.pdf" descr="pasted-image.pdf"/>
          <p:cNvPicPr>
            <a:picLocks noChangeAspect="1"/>
          </p:cNvPicPr>
          <p:nvPr/>
        </p:nvPicPr>
        <p:blipFill>
          <a:blip r:embed="rId2">
            <a:alphaModFix amt="25000"/>
            <a:extLst/>
          </a:blip>
          <a:stretch>
            <a:fillRect/>
          </a:stretch>
        </p:blipFill>
        <p:spPr>
          <a:xfrm>
            <a:off x="-97329" y="1998387"/>
            <a:ext cx="1016806" cy="1146727"/>
          </a:xfrm>
          <a:prstGeom prst="rect">
            <a:avLst/>
          </a:prstGeom>
          <a:ln w="12700">
            <a:miter lim="400000"/>
          </a:ln>
        </p:spPr>
      </p:pic>
      <p:pic>
        <p:nvPicPr>
          <p:cNvPr id="472" name="pasted-image.pdf" descr="pasted-image.pdf"/>
          <p:cNvPicPr>
            <a:picLocks noChangeAspect="1"/>
          </p:cNvPicPr>
          <p:nvPr/>
        </p:nvPicPr>
        <p:blipFill>
          <a:blip r:embed="rId2">
            <a:alphaModFix amt="25000"/>
            <a:extLst/>
          </a:blip>
          <a:stretch>
            <a:fillRect/>
          </a:stretch>
        </p:blipFill>
        <p:spPr>
          <a:xfrm>
            <a:off x="1489955" y="2924295"/>
            <a:ext cx="1016806" cy="1146727"/>
          </a:xfrm>
          <a:prstGeom prst="rect">
            <a:avLst/>
          </a:prstGeom>
          <a:ln w="12700">
            <a:miter lim="400000"/>
          </a:ln>
        </p:spPr>
      </p:pic>
      <p:pic>
        <p:nvPicPr>
          <p:cNvPr id="473" name="pasted-image.pdf" descr="pasted-image.pdf"/>
          <p:cNvPicPr>
            <a:picLocks noChangeAspect="1"/>
          </p:cNvPicPr>
          <p:nvPr/>
        </p:nvPicPr>
        <p:blipFill>
          <a:blip r:embed="rId2">
            <a:alphaModFix amt="25000"/>
            <a:extLst/>
          </a:blip>
          <a:stretch>
            <a:fillRect/>
          </a:stretch>
        </p:blipFill>
        <p:spPr>
          <a:xfrm>
            <a:off x="391418" y="2924295"/>
            <a:ext cx="1016806" cy="1146727"/>
          </a:xfrm>
          <a:prstGeom prst="rect">
            <a:avLst/>
          </a:prstGeom>
          <a:ln w="12700">
            <a:miter lim="400000"/>
          </a:ln>
        </p:spPr>
      </p:pic>
      <p:pic>
        <p:nvPicPr>
          <p:cNvPr id="474" name="pasted-image.pdf" descr="pasted-image.pdf"/>
          <p:cNvPicPr>
            <a:picLocks noChangeAspect="1"/>
          </p:cNvPicPr>
          <p:nvPr/>
        </p:nvPicPr>
        <p:blipFill>
          <a:blip r:embed="rId2">
            <a:alphaModFix amt="25000"/>
            <a:extLst/>
          </a:blip>
          <a:stretch>
            <a:fillRect/>
          </a:stretch>
        </p:blipFill>
        <p:spPr>
          <a:xfrm>
            <a:off x="-706884" y="2924295"/>
            <a:ext cx="1016806" cy="1146727"/>
          </a:xfrm>
          <a:prstGeom prst="rect">
            <a:avLst/>
          </a:prstGeom>
          <a:ln w="12700">
            <a:miter lim="400000"/>
          </a:ln>
        </p:spPr>
      </p:pic>
      <p:pic>
        <p:nvPicPr>
          <p:cNvPr id="475" name="pasted-image.pdf" descr="pasted-image.pdf"/>
          <p:cNvPicPr>
            <a:picLocks noChangeAspect="1"/>
          </p:cNvPicPr>
          <p:nvPr/>
        </p:nvPicPr>
        <p:blipFill>
          <a:blip r:embed="rId2">
            <a:alphaModFix amt="25000"/>
            <a:extLst/>
          </a:blip>
          <a:stretch>
            <a:fillRect/>
          </a:stretch>
        </p:blipFill>
        <p:spPr>
          <a:xfrm>
            <a:off x="2021847" y="3760663"/>
            <a:ext cx="1016806" cy="1146727"/>
          </a:xfrm>
          <a:prstGeom prst="rect">
            <a:avLst/>
          </a:prstGeom>
          <a:ln w="12700">
            <a:miter lim="400000"/>
          </a:ln>
        </p:spPr>
      </p:pic>
      <p:pic>
        <p:nvPicPr>
          <p:cNvPr id="476" name="pasted-image.pdf" descr="pasted-image.pdf"/>
          <p:cNvPicPr>
            <a:picLocks noChangeAspect="1"/>
          </p:cNvPicPr>
          <p:nvPr/>
        </p:nvPicPr>
        <p:blipFill>
          <a:blip r:embed="rId2">
            <a:alphaModFix amt="25000"/>
            <a:extLst/>
          </a:blip>
          <a:stretch>
            <a:fillRect/>
          </a:stretch>
        </p:blipFill>
        <p:spPr>
          <a:xfrm>
            <a:off x="923310" y="3760663"/>
            <a:ext cx="1016806" cy="1146727"/>
          </a:xfrm>
          <a:prstGeom prst="rect">
            <a:avLst/>
          </a:prstGeom>
          <a:ln w="12700">
            <a:miter lim="400000"/>
          </a:ln>
        </p:spPr>
      </p:pic>
      <p:pic>
        <p:nvPicPr>
          <p:cNvPr id="477" name="pasted-image.pdf" descr="pasted-image.pdf"/>
          <p:cNvPicPr>
            <a:picLocks noChangeAspect="1"/>
          </p:cNvPicPr>
          <p:nvPr/>
        </p:nvPicPr>
        <p:blipFill>
          <a:blip r:embed="rId2">
            <a:alphaModFix amt="25000"/>
            <a:extLst/>
          </a:blip>
          <a:stretch>
            <a:fillRect/>
          </a:stretch>
        </p:blipFill>
        <p:spPr>
          <a:xfrm>
            <a:off x="-174992" y="3760663"/>
            <a:ext cx="1016806" cy="1146727"/>
          </a:xfrm>
          <a:prstGeom prst="rect">
            <a:avLst/>
          </a:prstGeom>
          <a:ln w="12700">
            <a:miter lim="400000"/>
          </a:ln>
        </p:spPr>
      </p:pic>
      <p:pic>
        <p:nvPicPr>
          <p:cNvPr id="478" name="pasted-image.pdf" descr="pasted-image.pdf"/>
          <p:cNvPicPr>
            <a:picLocks noChangeAspect="1"/>
          </p:cNvPicPr>
          <p:nvPr/>
        </p:nvPicPr>
        <p:blipFill>
          <a:blip r:embed="rId2">
            <a:alphaModFix amt="25000"/>
            <a:extLst/>
          </a:blip>
          <a:stretch>
            <a:fillRect/>
          </a:stretch>
        </p:blipFill>
        <p:spPr>
          <a:xfrm>
            <a:off x="1475095" y="4659604"/>
            <a:ext cx="1016806" cy="1146727"/>
          </a:xfrm>
          <a:prstGeom prst="rect">
            <a:avLst/>
          </a:prstGeom>
          <a:ln w="12700">
            <a:miter lim="400000"/>
          </a:ln>
        </p:spPr>
      </p:pic>
      <p:pic>
        <p:nvPicPr>
          <p:cNvPr id="479" name="pasted-image.pdf" descr="pasted-image.pdf"/>
          <p:cNvPicPr>
            <a:picLocks noChangeAspect="1"/>
          </p:cNvPicPr>
          <p:nvPr/>
        </p:nvPicPr>
        <p:blipFill>
          <a:blip r:embed="rId2">
            <a:alphaModFix amt="25000"/>
            <a:extLst/>
          </a:blip>
          <a:stretch>
            <a:fillRect/>
          </a:stretch>
        </p:blipFill>
        <p:spPr>
          <a:xfrm>
            <a:off x="376558" y="4659604"/>
            <a:ext cx="1016806" cy="1146727"/>
          </a:xfrm>
          <a:prstGeom prst="rect">
            <a:avLst/>
          </a:prstGeom>
          <a:ln w="12700">
            <a:miter lim="400000"/>
          </a:ln>
        </p:spPr>
      </p:pic>
      <p:pic>
        <p:nvPicPr>
          <p:cNvPr id="480" name="pasted-image.pdf" descr="pasted-image.pdf"/>
          <p:cNvPicPr>
            <a:picLocks noChangeAspect="1"/>
          </p:cNvPicPr>
          <p:nvPr/>
        </p:nvPicPr>
        <p:blipFill>
          <a:blip r:embed="rId2">
            <a:alphaModFix amt="25000"/>
            <a:extLst/>
          </a:blip>
          <a:stretch>
            <a:fillRect/>
          </a:stretch>
        </p:blipFill>
        <p:spPr>
          <a:xfrm>
            <a:off x="-721744" y="4659604"/>
            <a:ext cx="1016806" cy="1146727"/>
          </a:xfrm>
          <a:prstGeom prst="rect">
            <a:avLst/>
          </a:prstGeom>
          <a:ln w="12700">
            <a:miter lim="400000"/>
          </a:ln>
        </p:spPr>
      </p:pic>
      <p:sp>
        <p:nvSpPr>
          <p:cNvPr id="481"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69598477"/>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1_Title Slide 2">
    <p:bg>
      <p:bgPr>
        <a:solidFill>
          <a:srgbClr val="FFFFFF"/>
        </a:solidFill>
        <a:effectLst/>
      </p:bgPr>
    </p:bg>
    <p:spTree>
      <p:nvGrpSpPr>
        <p:cNvPr id="1" name=""/>
        <p:cNvGrpSpPr/>
        <p:nvPr/>
      </p:nvGrpSpPr>
      <p:grpSpPr>
        <a:xfrm>
          <a:off x="0" y="0"/>
          <a:ext cx="0" cy="0"/>
          <a:chOff x="0" y="0"/>
          <a:chExt cx="0" cy="0"/>
        </a:xfrm>
      </p:grpSpPr>
      <p:sp>
        <p:nvSpPr>
          <p:cNvPr id="488" name="Body Level One…"/>
          <p:cNvSpPr txBox="1">
            <a:spLocks noGrp="1"/>
          </p:cNvSpPr>
          <p:nvPr>
            <p:ph type="body" sz="quarter" idx="1"/>
          </p:nvPr>
        </p:nvSpPr>
        <p:spPr>
          <a:xfrm>
            <a:off x="3063156" y="1909532"/>
            <a:ext cx="4035614"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9" name="Shape 45"/>
          <p:cNvSpPr>
            <a:spLocks noGrp="1"/>
          </p:cNvSpPr>
          <p:nvPr>
            <p:ph type="body" sz="quarter" idx="13"/>
          </p:nvPr>
        </p:nvSpPr>
        <p:spPr>
          <a:xfrm>
            <a:off x="3058393" y="2962505"/>
            <a:ext cx="3530188" cy="271463"/>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90" name="pasted-image.pdf" descr="pasted-image.pdf"/>
          <p:cNvPicPr>
            <a:picLocks noChangeAspect="1"/>
          </p:cNvPicPr>
          <p:nvPr/>
        </p:nvPicPr>
        <p:blipFill>
          <a:blip r:embed="rId2">
            <a:extLst/>
          </a:blip>
          <a:stretch>
            <a:fillRect/>
          </a:stretch>
        </p:blipFill>
        <p:spPr>
          <a:xfrm>
            <a:off x="1958988" y="1899572"/>
            <a:ext cx="1016806" cy="1146727"/>
          </a:xfrm>
          <a:prstGeom prst="rect">
            <a:avLst/>
          </a:prstGeom>
          <a:ln w="12700">
            <a:miter lim="400000"/>
          </a:ln>
        </p:spPr>
      </p:pic>
      <p:sp>
        <p:nvSpPr>
          <p:cNvPr id="491"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20505458"/>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1_Title SLide 3">
    <p:bg>
      <p:bgPr>
        <a:solidFill>
          <a:srgbClr val="FFFFFF"/>
        </a:solidFill>
        <a:effectLst/>
      </p:bgPr>
    </p:bg>
    <p:spTree>
      <p:nvGrpSpPr>
        <p:cNvPr id="1" name=""/>
        <p:cNvGrpSpPr/>
        <p:nvPr/>
      </p:nvGrpSpPr>
      <p:grpSpPr>
        <a:xfrm>
          <a:off x="0" y="0"/>
          <a:ext cx="0" cy="0"/>
          <a:chOff x="0" y="0"/>
          <a:chExt cx="0" cy="0"/>
        </a:xfrm>
      </p:grpSpPr>
      <p:sp>
        <p:nvSpPr>
          <p:cNvPr id="498" name="Shape 54"/>
          <p:cNvSpPr>
            <a:spLocks noGrp="1"/>
          </p:cNvSpPr>
          <p:nvPr>
            <p:ph type="pic" sz="half" idx="13"/>
          </p:nvPr>
        </p:nvSpPr>
        <p:spPr>
          <a:xfrm>
            <a:off x="-73893" y="0"/>
            <a:ext cx="2610427" cy="5143500"/>
          </a:xfrm>
          <a:prstGeom prst="rect">
            <a:avLst/>
          </a:prstGeom>
        </p:spPr>
        <p:txBody>
          <a:bodyPr lIns="91439" tIns="45719" rIns="91439" bIns="45719" anchor="t">
            <a:noAutofit/>
          </a:bodyPr>
          <a:lstStyle/>
          <a:p>
            <a:endParaRPr/>
          </a:p>
        </p:txBody>
      </p:sp>
      <p:sp>
        <p:nvSpPr>
          <p:cNvPr id="499" name="Body Level One…"/>
          <p:cNvSpPr txBox="1">
            <a:spLocks noGrp="1"/>
          </p:cNvSpPr>
          <p:nvPr>
            <p:ph type="body" sz="quarter" idx="1"/>
          </p:nvPr>
        </p:nvSpPr>
        <p:spPr>
          <a:xfrm>
            <a:off x="3866196" y="1847879"/>
            <a:ext cx="4035615"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0" name="Shape 56"/>
          <p:cNvSpPr>
            <a:spLocks noGrp="1"/>
          </p:cNvSpPr>
          <p:nvPr>
            <p:ph type="body" sz="quarter" idx="14"/>
          </p:nvPr>
        </p:nvSpPr>
        <p:spPr>
          <a:xfrm>
            <a:off x="3861433" y="2900853"/>
            <a:ext cx="3530188" cy="271463"/>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01" name="pasted-image.pdf" descr="pasted-image.pdf"/>
          <p:cNvPicPr>
            <a:picLocks noChangeAspect="1"/>
          </p:cNvPicPr>
          <p:nvPr/>
        </p:nvPicPr>
        <p:blipFill>
          <a:blip r:embed="rId2">
            <a:extLst/>
          </a:blip>
          <a:stretch>
            <a:fillRect/>
          </a:stretch>
        </p:blipFill>
        <p:spPr>
          <a:xfrm>
            <a:off x="2762028" y="1837920"/>
            <a:ext cx="1016806" cy="1146727"/>
          </a:xfrm>
          <a:prstGeom prst="rect">
            <a:avLst/>
          </a:prstGeom>
          <a:ln w="12700">
            <a:miter lim="400000"/>
          </a:ln>
        </p:spPr>
      </p:pic>
      <p:sp>
        <p:nvSpPr>
          <p:cNvPr id="502"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2173109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Agenda 1">
    <p:bg>
      <p:bgPr>
        <a:solidFill>
          <a:srgbClr val="FFFFFF"/>
        </a:solidFill>
        <a:effectLst/>
      </p:bgPr>
    </p:bg>
    <p:spTree>
      <p:nvGrpSpPr>
        <p:cNvPr id="1" name=""/>
        <p:cNvGrpSpPr/>
        <p:nvPr/>
      </p:nvGrpSpPr>
      <p:grpSpPr>
        <a:xfrm>
          <a:off x="0" y="0"/>
          <a:ext cx="0" cy="0"/>
          <a:chOff x="0" y="0"/>
          <a:chExt cx="0" cy="0"/>
        </a:xfrm>
      </p:grpSpPr>
      <p:sp>
        <p:nvSpPr>
          <p:cNvPr id="509" name="Body Level One…"/>
          <p:cNvSpPr txBox="1">
            <a:spLocks noGrp="1"/>
          </p:cNvSpPr>
          <p:nvPr>
            <p:ph type="body" sz="quarter" idx="1"/>
          </p:nvPr>
        </p:nvSpPr>
        <p:spPr>
          <a:xfrm>
            <a:off x="454213" y="2169318"/>
            <a:ext cx="2808392"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0" name="Shape 66"/>
          <p:cNvSpPr>
            <a:spLocks noGrp="1"/>
          </p:cNvSpPr>
          <p:nvPr>
            <p:ph type="body" sz="quarter" idx="13"/>
          </p:nvPr>
        </p:nvSpPr>
        <p:spPr>
          <a:xfrm>
            <a:off x="5193982" y="5310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1" name="Shape 67"/>
          <p:cNvSpPr>
            <a:spLocks noGrp="1"/>
          </p:cNvSpPr>
          <p:nvPr>
            <p:ph type="body" sz="quarter" idx="14"/>
          </p:nvPr>
        </p:nvSpPr>
        <p:spPr>
          <a:xfrm>
            <a:off x="5158978" y="16613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2" name="Shape 68"/>
          <p:cNvSpPr>
            <a:spLocks noGrp="1"/>
          </p:cNvSpPr>
          <p:nvPr>
            <p:ph type="body" sz="quarter" idx="15"/>
          </p:nvPr>
        </p:nvSpPr>
        <p:spPr>
          <a:xfrm>
            <a:off x="5201126" y="27916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3" name="Shape 69"/>
          <p:cNvSpPr>
            <a:spLocks noGrp="1"/>
          </p:cNvSpPr>
          <p:nvPr>
            <p:ph type="body" sz="quarter" idx="16"/>
          </p:nvPr>
        </p:nvSpPr>
        <p:spPr>
          <a:xfrm>
            <a:off x="5201602" y="39219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4" name="Shape 70"/>
          <p:cNvSpPr>
            <a:spLocks noGrp="1"/>
          </p:cNvSpPr>
          <p:nvPr>
            <p:ph type="body" sz="quarter" idx="17"/>
          </p:nvPr>
        </p:nvSpPr>
        <p:spPr>
          <a:xfrm>
            <a:off x="52132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5" name="Shape 71"/>
          <p:cNvSpPr>
            <a:spLocks noGrp="1"/>
          </p:cNvSpPr>
          <p:nvPr>
            <p:ph type="body" sz="quarter" idx="18"/>
          </p:nvPr>
        </p:nvSpPr>
        <p:spPr>
          <a:xfrm>
            <a:off x="52132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6" name="Shape 72"/>
          <p:cNvSpPr>
            <a:spLocks noGrp="1"/>
          </p:cNvSpPr>
          <p:nvPr>
            <p:ph type="body" sz="quarter" idx="19"/>
          </p:nvPr>
        </p:nvSpPr>
        <p:spPr>
          <a:xfrm>
            <a:off x="52132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7" name="Shape 73"/>
          <p:cNvSpPr>
            <a:spLocks noGrp="1"/>
          </p:cNvSpPr>
          <p:nvPr>
            <p:ph type="body" sz="quarter" idx="20"/>
          </p:nvPr>
        </p:nvSpPr>
        <p:spPr>
          <a:xfrm>
            <a:off x="52132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8" name="Shape 74"/>
          <p:cNvSpPr>
            <a:spLocks noGrp="1"/>
          </p:cNvSpPr>
          <p:nvPr>
            <p:ph type="body" sz="quarter" idx="21"/>
          </p:nvPr>
        </p:nvSpPr>
        <p:spPr>
          <a:xfrm>
            <a:off x="7349808" y="5310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9" name="Shape 75"/>
          <p:cNvSpPr>
            <a:spLocks noGrp="1"/>
          </p:cNvSpPr>
          <p:nvPr>
            <p:ph type="body" sz="quarter" idx="22"/>
          </p:nvPr>
        </p:nvSpPr>
        <p:spPr>
          <a:xfrm>
            <a:off x="7353141" y="16613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0" name="Shape 76"/>
          <p:cNvSpPr>
            <a:spLocks noGrp="1"/>
          </p:cNvSpPr>
          <p:nvPr>
            <p:ph type="body" sz="quarter" idx="23"/>
          </p:nvPr>
        </p:nvSpPr>
        <p:spPr>
          <a:xfrm>
            <a:off x="7347664" y="2791619"/>
            <a:ext cx="604383"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1" name="Shape 77"/>
          <p:cNvSpPr>
            <a:spLocks noGrp="1"/>
          </p:cNvSpPr>
          <p:nvPr>
            <p:ph type="body" sz="quarter" idx="24"/>
          </p:nvPr>
        </p:nvSpPr>
        <p:spPr>
          <a:xfrm>
            <a:off x="7343855" y="3921919"/>
            <a:ext cx="604382" cy="642938"/>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2" name="Shape 78"/>
          <p:cNvSpPr>
            <a:spLocks noGrp="1"/>
          </p:cNvSpPr>
          <p:nvPr>
            <p:ph type="body" sz="quarter" idx="25"/>
          </p:nvPr>
        </p:nvSpPr>
        <p:spPr>
          <a:xfrm>
            <a:off x="73595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3" name="Shape 79"/>
          <p:cNvSpPr>
            <a:spLocks noGrp="1"/>
          </p:cNvSpPr>
          <p:nvPr>
            <p:ph type="body" sz="quarter" idx="26"/>
          </p:nvPr>
        </p:nvSpPr>
        <p:spPr>
          <a:xfrm>
            <a:off x="73595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4" name="Shape 80"/>
          <p:cNvSpPr>
            <a:spLocks noGrp="1"/>
          </p:cNvSpPr>
          <p:nvPr>
            <p:ph type="body" sz="quarter" idx="27"/>
          </p:nvPr>
        </p:nvSpPr>
        <p:spPr>
          <a:xfrm>
            <a:off x="73595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5" name="Shape 81"/>
          <p:cNvSpPr>
            <a:spLocks noGrp="1"/>
          </p:cNvSpPr>
          <p:nvPr>
            <p:ph type="body" sz="quarter" idx="28"/>
          </p:nvPr>
        </p:nvSpPr>
        <p:spPr>
          <a:xfrm>
            <a:off x="73595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6"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08196081"/>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Agenda 2">
    <p:bg>
      <p:bgPr>
        <a:solidFill>
          <a:srgbClr val="0F3659"/>
        </a:solidFill>
        <a:effectLst/>
      </p:bgPr>
    </p:bg>
    <p:spTree>
      <p:nvGrpSpPr>
        <p:cNvPr id="1" name=""/>
        <p:cNvGrpSpPr/>
        <p:nvPr/>
      </p:nvGrpSpPr>
      <p:grpSpPr>
        <a:xfrm>
          <a:off x="0" y="0"/>
          <a:ext cx="0" cy="0"/>
          <a:chOff x="0" y="0"/>
          <a:chExt cx="0" cy="0"/>
        </a:xfrm>
      </p:grpSpPr>
      <p:sp>
        <p:nvSpPr>
          <p:cNvPr id="533" name="Body Level One…"/>
          <p:cNvSpPr txBox="1">
            <a:spLocks noGrp="1"/>
          </p:cNvSpPr>
          <p:nvPr>
            <p:ph type="body" sz="quarter" idx="1"/>
          </p:nvPr>
        </p:nvSpPr>
        <p:spPr>
          <a:xfrm>
            <a:off x="4159586" y="744840"/>
            <a:ext cx="260055" cy="271463"/>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4" name="Shape 90"/>
          <p:cNvSpPr>
            <a:spLocks noGrp="1"/>
          </p:cNvSpPr>
          <p:nvPr>
            <p:ph type="body" sz="quarter" idx="13"/>
          </p:nvPr>
        </p:nvSpPr>
        <p:spPr>
          <a:xfrm>
            <a:off x="4159586" y="89438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5" name="Shape 91"/>
          <p:cNvSpPr>
            <a:spLocks noGrp="1"/>
          </p:cNvSpPr>
          <p:nvPr>
            <p:ph type="body" sz="quarter" idx="14"/>
          </p:nvPr>
        </p:nvSpPr>
        <p:spPr>
          <a:xfrm>
            <a:off x="4159586" y="14211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6" name="Shape 92"/>
          <p:cNvSpPr>
            <a:spLocks noGrp="1"/>
          </p:cNvSpPr>
          <p:nvPr>
            <p:ph type="body" sz="quarter" idx="15"/>
          </p:nvPr>
        </p:nvSpPr>
        <p:spPr>
          <a:xfrm>
            <a:off x="4159586" y="1570657"/>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7" name="Shape 93"/>
          <p:cNvSpPr>
            <a:spLocks noGrp="1"/>
          </p:cNvSpPr>
          <p:nvPr>
            <p:ph type="body" sz="quarter" idx="16"/>
          </p:nvPr>
        </p:nvSpPr>
        <p:spPr>
          <a:xfrm>
            <a:off x="4159586" y="209739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8" name="Shape 94"/>
          <p:cNvSpPr>
            <a:spLocks noGrp="1"/>
          </p:cNvSpPr>
          <p:nvPr>
            <p:ph type="body" sz="quarter" idx="17"/>
          </p:nvPr>
        </p:nvSpPr>
        <p:spPr>
          <a:xfrm>
            <a:off x="4159586" y="224693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9" name="Shape 95"/>
          <p:cNvSpPr>
            <a:spLocks noGrp="1"/>
          </p:cNvSpPr>
          <p:nvPr>
            <p:ph type="body" sz="quarter" idx="18"/>
          </p:nvPr>
        </p:nvSpPr>
        <p:spPr>
          <a:xfrm>
            <a:off x="4159586" y="277366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0" name="Shape 96"/>
          <p:cNvSpPr>
            <a:spLocks noGrp="1"/>
          </p:cNvSpPr>
          <p:nvPr>
            <p:ph type="body" sz="quarter" idx="19"/>
          </p:nvPr>
        </p:nvSpPr>
        <p:spPr>
          <a:xfrm>
            <a:off x="4159586" y="292320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1" name="Shape 97"/>
          <p:cNvSpPr>
            <a:spLocks noGrp="1"/>
          </p:cNvSpPr>
          <p:nvPr>
            <p:ph type="body" sz="quarter" idx="20"/>
          </p:nvPr>
        </p:nvSpPr>
        <p:spPr>
          <a:xfrm>
            <a:off x="4159586" y="41262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2" name="Shape 98"/>
          <p:cNvSpPr>
            <a:spLocks noGrp="1"/>
          </p:cNvSpPr>
          <p:nvPr>
            <p:ph type="body" sz="quarter" idx="21"/>
          </p:nvPr>
        </p:nvSpPr>
        <p:spPr>
          <a:xfrm>
            <a:off x="4159586" y="427575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3" name="Shape 99"/>
          <p:cNvSpPr>
            <a:spLocks noGrp="1"/>
          </p:cNvSpPr>
          <p:nvPr>
            <p:ph type="body" sz="quarter" idx="22"/>
          </p:nvPr>
        </p:nvSpPr>
        <p:spPr>
          <a:xfrm>
            <a:off x="4159586" y="344994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4" name="Shape 100"/>
          <p:cNvSpPr>
            <a:spLocks noGrp="1"/>
          </p:cNvSpPr>
          <p:nvPr>
            <p:ph type="body" sz="quarter" idx="23"/>
          </p:nvPr>
        </p:nvSpPr>
        <p:spPr>
          <a:xfrm>
            <a:off x="4159586" y="3599483"/>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5" name="Shape 101"/>
          <p:cNvSpPr>
            <a:spLocks noGrp="1"/>
          </p:cNvSpPr>
          <p:nvPr>
            <p:ph type="body" sz="quarter" idx="24"/>
          </p:nvPr>
        </p:nvSpPr>
        <p:spPr>
          <a:xfrm>
            <a:off x="827485" y="707505"/>
            <a:ext cx="1894052" cy="1126809"/>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546" name="Shape 102"/>
          <p:cNvSpPr>
            <a:spLocks noGrp="1"/>
          </p:cNvSpPr>
          <p:nvPr>
            <p:ph type="body" sz="quarter" idx="25"/>
          </p:nvPr>
        </p:nvSpPr>
        <p:spPr>
          <a:xfrm>
            <a:off x="5931237" y="74484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7" name="Shape 103"/>
          <p:cNvSpPr>
            <a:spLocks noGrp="1"/>
          </p:cNvSpPr>
          <p:nvPr>
            <p:ph type="body" sz="quarter" idx="26"/>
          </p:nvPr>
        </p:nvSpPr>
        <p:spPr>
          <a:xfrm>
            <a:off x="5931237" y="89438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8" name="Shape 104"/>
          <p:cNvSpPr>
            <a:spLocks noGrp="1"/>
          </p:cNvSpPr>
          <p:nvPr>
            <p:ph type="body" sz="quarter" idx="27"/>
          </p:nvPr>
        </p:nvSpPr>
        <p:spPr>
          <a:xfrm>
            <a:off x="5931237" y="14211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9" name="Shape 105"/>
          <p:cNvSpPr>
            <a:spLocks noGrp="1"/>
          </p:cNvSpPr>
          <p:nvPr>
            <p:ph type="body" sz="quarter" idx="28"/>
          </p:nvPr>
        </p:nvSpPr>
        <p:spPr>
          <a:xfrm>
            <a:off x="5931237" y="1570657"/>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0" name="Shape 106"/>
          <p:cNvSpPr>
            <a:spLocks noGrp="1"/>
          </p:cNvSpPr>
          <p:nvPr>
            <p:ph type="body" sz="quarter" idx="29"/>
          </p:nvPr>
        </p:nvSpPr>
        <p:spPr>
          <a:xfrm>
            <a:off x="5931237" y="209739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1" name="Shape 107"/>
          <p:cNvSpPr>
            <a:spLocks noGrp="1"/>
          </p:cNvSpPr>
          <p:nvPr>
            <p:ph type="body" sz="quarter" idx="30"/>
          </p:nvPr>
        </p:nvSpPr>
        <p:spPr>
          <a:xfrm>
            <a:off x="5931237" y="224693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2" name="Shape 108"/>
          <p:cNvSpPr>
            <a:spLocks noGrp="1"/>
          </p:cNvSpPr>
          <p:nvPr>
            <p:ph type="body" sz="quarter" idx="31"/>
          </p:nvPr>
        </p:nvSpPr>
        <p:spPr>
          <a:xfrm>
            <a:off x="5931237" y="277366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3" name="Shape 109"/>
          <p:cNvSpPr>
            <a:spLocks noGrp="1"/>
          </p:cNvSpPr>
          <p:nvPr>
            <p:ph type="body" sz="quarter" idx="32"/>
          </p:nvPr>
        </p:nvSpPr>
        <p:spPr>
          <a:xfrm>
            <a:off x="5931237" y="292320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4" name="Shape 110"/>
          <p:cNvSpPr>
            <a:spLocks noGrp="1"/>
          </p:cNvSpPr>
          <p:nvPr>
            <p:ph type="body" sz="quarter" idx="33"/>
          </p:nvPr>
        </p:nvSpPr>
        <p:spPr>
          <a:xfrm>
            <a:off x="5931237" y="41262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5" name="Shape 111"/>
          <p:cNvSpPr>
            <a:spLocks noGrp="1"/>
          </p:cNvSpPr>
          <p:nvPr>
            <p:ph type="body" sz="quarter" idx="34"/>
          </p:nvPr>
        </p:nvSpPr>
        <p:spPr>
          <a:xfrm>
            <a:off x="5931237" y="427575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6" name="Shape 112"/>
          <p:cNvSpPr>
            <a:spLocks noGrp="1"/>
          </p:cNvSpPr>
          <p:nvPr>
            <p:ph type="body" sz="quarter" idx="35"/>
          </p:nvPr>
        </p:nvSpPr>
        <p:spPr>
          <a:xfrm>
            <a:off x="5931237" y="3449940"/>
            <a:ext cx="245658"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7" name="Shape 113"/>
          <p:cNvSpPr>
            <a:spLocks noGrp="1"/>
          </p:cNvSpPr>
          <p:nvPr>
            <p:ph type="body" sz="quarter" idx="36"/>
          </p:nvPr>
        </p:nvSpPr>
        <p:spPr>
          <a:xfrm>
            <a:off x="5931237" y="3599483"/>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8" name="Slide Number"/>
          <p:cNvSpPr txBox="1">
            <a:spLocks noGrp="1"/>
          </p:cNvSpPr>
          <p:nvPr>
            <p:ph type="sldNum" sz="quarter" idx="2"/>
          </p:nvPr>
        </p:nvSpPr>
        <p:spPr>
          <a:xfrm>
            <a:off x="8857866" y="490537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4477590"/>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Divider 1">
    <p:bg>
      <p:bgPr>
        <a:solidFill>
          <a:srgbClr val="FFFFFF"/>
        </a:solidFill>
        <a:effectLst/>
      </p:bgPr>
    </p:bg>
    <p:spTree>
      <p:nvGrpSpPr>
        <p:cNvPr id="1" name=""/>
        <p:cNvGrpSpPr/>
        <p:nvPr/>
      </p:nvGrpSpPr>
      <p:grpSpPr>
        <a:xfrm>
          <a:off x="0" y="0"/>
          <a:ext cx="0" cy="0"/>
          <a:chOff x="0" y="0"/>
          <a:chExt cx="0" cy="0"/>
        </a:xfrm>
      </p:grpSpPr>
      <p:sp>
        <p:nvSpPr>
          <p:cNvPr id="565" name="Shape 121"/>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566"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67" name="Shape 123"/>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568" name="Shape 124"/>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569"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12505189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x">
  <p:cSld name="1_Divider 2">
    <p:bg>
      <p:bgPr>
        <a:solidFill>
          <a:srgbClr val="FFFFFF"/>
        </a:solidFill>
        <a:effectLst/>
      </p:bgPr>
    </p:bg>
    <p:spTree>
      <p:nvGrpSpPr>
        <p:cNvPr id="1" name=""/>
        <p:cNvGrpSpPr/>
        <p:nvPr/>
      </p:nvGrpSpPr>
      <p:grpSpPr>
        <a:xfrm>
          <a:off x="0" y="0"/>
          <a:ext cx="0" cy="0"/>
          <a:chOff x="0" y="0"/>
          <a:chExt cx="0" cy="0"/>
        </a:xfrm>
      </p:grpSpPr>
      <p:grpSp>
        <p:nvGrpSpPr>
          <p:cNvPr id="578" name="Group 134"/>
          <p:cNvGrpSpPr/>
          <p:nvPr/>
        </p:nvGrpSpPr>
        <p:grpSpPr>
          <a:xfrm>
            <a:off x="-239799" y="-47625"/>
            <a:ext cx="9905740" cy="5644865"/>
            <a:chOff x="0" y="0"/>
            <a:chExt cx="26415305" cy="15052972"/>
          </a:xfrm>
        </p:grpSpPr>
        <p:pic>
          <p:nvPicPr>
            <p:cNvPr id="576"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577"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579" name="Slide Number"/>
          <p:cNvSpPr txBox="1">
            <a:spLocks noGrp="1"/>
          </p:cNvSpPr>
          <p:nvPr>
            <p:ph type="sldNum" sz="quarter" idx="2"/>
          </p:nvPr>
        </p:nvSpPr>
        <p:spPr>
          <a:xfrm>
            <a:off x="8915604" y="4862286"/>
            <a:ext cx="633184" cy="541812"/>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580" name="Body Level One…"/>
          <p:cNvSpPr txBox="1">
            <a:spLocks noGrp="1"/>
          </p:cNvSpPr>
          <p:nvPr>
            <p:ph type="body" sz="quarter" idx="1"/>
          </p:nvPr>
        </p:nvSpPr>
        <p:spPr>
          <a:xfrm>
            <a:off x="7078749" y="3861197"/>
            <a:ext cx="1780395" cy="804863"/>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1" name="Shape 137"/>
          <p:cNvSpPr>
            <a:spLocks noGrp="1"/>
          </p:cNvSpPr>
          <p:nvPr>
            <p:ph type="body" sz="quarter" idx="13"/>
          </p:nvPr>
        </p:nvSpPr>
        <p:spPr>
          <a:xfrm>
            <a:off x="7563829" y="4420790"/>
            <a:ext cx="1295315" cy="51435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582" name="Shape 138"/>
          <p:cNvSpPr txBox="1"/>
          <p:nvPr/>
        </p:nvSpPr>
        <p:spPr>
          <a:xfrm>
            <a:off x="154049" y="4894514"/>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2169329678"/>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x">
  <p:cSld name="1_Divider 3">
    <p:bg>
      <p:bgPr>
        <a:solidFill>
          <a:srgbClr val="FFFFFF"/>
        </a:solidFill>
        <a:effectLst/>
      </p:bgPr>
    </p:bg>
    <p:spTree>
      <p:nvGrpSpPr>
        <p:cNvPr id="1" name=""/>
        <p:cNvGrpSpPr/>
        <p:nvPr/>
      </p:nvGrpSpPr>
      <p:grpSpPr>
        <a:xfrm>
          <a:off x="0" y="0"/>
          <a:ext cx="0" cy="0"/>
          <a:chOff x="0" y="0"/>
          <a:chExt cx="0" cy="0"/>
        </a:xfrm>
      </p:grpSpPr>
      <p:sp>
        <p:nvSpPr>
          <p:cNvPr id="589" name="Body Level One…"/>
          <p:cNvSpPr txBox="1">
            <a:spLocks noGrp="1"/>
          </p:cNvSpPr>
          <p:nvPr>
            <p:ph type="body" sz="quarter" idx="1"/>
          </p:nvPr>
        </p:nvSpPr>
        <p:spPr>
          <a:xfrm>
            <a:off x="1187786" y="1632499"/>
            <a:ext cx="1677992" cy="271463"/>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590" name="Shape 147"/>
          <p:cNvSpPr/>
          <p:nvPr/>
        </p:nvSpPr>
        <p:spPr>
          <a:xfrm>
            <a:off x="-192882" y="858805"/>
            <a:ext cx="1259459" cy="709613"/>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591" name="Shape 148"/>
          <p:cNvSpPr>
            <a:spLocks noGrp="1"/>
          </p:cNvSpPr>
          <p:nvPr>
            <p:ph type="body" sz="quarter" idx="13"/>
          </p:nvPr>
        </p:nvSpPr>
        <p:spPr>
          <a:xfrm>
            <a:off x="1160759" y="772603"/>
            <a:ext cx="2088657" cy="89535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592" name="Shape 149"/>
          <p:cNvSpPr>
            <a:spLocks noGrp="1"/>
          </p:cNvSpPr>
          <p:nvPr>
            <p:ph type="pic" idx="14"/>
          </p:nvPr>
        </p:nvSpPr>
        <p:spPr>
          <a:xfrm>
            <a:off x="3421781" y="0"/>
            <a:ext cx="5727261" cy="5143501"/>
          </a:xfrm>
          <a:prstGeom prst="rect">
            <a:avLst/>
          </a:prstGeom>
        </p:spPr>
        <p:txBody>
          <a:bodyPr lIns="91439" tIns="45719" rIns="91439" bIns="45719" anchor="t">
            <a:noAutofit/>
          </a:bodyPr>
          <a:lstStyle/>
          <a:p>
            <a:endParaRPr/>
          </a:p>
        </p:txBody>
      </p:sp>
      <p:sp>
        <p:nvSpPr>
          <p:cNvPr id="593" name="Shape 150"/>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594" name="Slide Number"/>
          <p:cNvSpPr txBox="1">
            <a:spLocks noGrp="1"/>
          </p:cNvSpPr>
          <p:nvPr>
            <p:ph type="sldNum" sz="quarter" idx="2"/>
          </p:nvPr>
        </p:nvSpPr>
        <p:spPr>
          <a:xfrm>
            <a:off x="8932869" y="4862286"/>
            <a:ext cx="591509" cy="500137"/>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65952704"/>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x">
  <p:cSld name="1_Divider 4">
    <p:bg>
      <p:bgPr>
        <a:solidFill>
          <a:srgbClr val="0F3659"/>
        </a:solidFill>
        <a:effectLst/>
      </p:bgPr>
    </p:bg>
    <p:spTree>
      <p:nvGrpSpPr>
        <p:cNvPr id="1" name=""/>
        <p:cNvGrpSpPr/>
        <p:nvPr/>
      </p:nvGrpSpPr>
      <p:grpSpPr>
        <a:xfrm>
          <a:off x="0" y="0"/>
          <a:ext cx="0" cy="0"/>
          <a:chOff x="0" y="0"/>
          <a:chExt cx="0" cy="0"/>
        </a:xfrm>
      </p:grpSpPr>
      <p:sp>
        <p:nvSpPr>
          <p:cNvPr id="601" name="Body Level One…"/>
          <p:cNvSpPr txBox="1">
            <a:spLocks noGrp="1"/>
          </p:cNvSpPr>
          <p:nvPr>
            <p:ph type="body" sz="quarter" idx="1"/>
          </p:nvPr>
        </p:nvSpPr>
        <p:spPr>
          <a:xfrm>
            <a:off x="3049774" y="2250281"/>
            <a:ext cx="3044452"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02" name="Slide Number"/>
          <p:cNvSpPr txBox="1">
            <a:spLocks noGrp="1"/>
          </p:cNvSpPr>
          <p:nvPr>
            <p:ph type="sldNum" sz="quarter" idx="2"/>
          </p:nvPr>
        </p:nvSpPr>
        <p:spPr>
          <a:xfrm>
            <a:off x="8876916" y="490537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461533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609" name="Shape 167"/>
          <p:cNvSpPr/>
          <p:nvPr/>
        </p:nvSpPr>
        <p:spPr>
          <a:xfrm>
            <a:off x="-142875" y="-156084"/>
            <a:ext cx="2894893" cy="545566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10" name="Body Level One…"/>
          <p:cNvSpPr txBox="1">
            <a:spLocks noGrp="1"/>
          </p:cNvSpPr>
          <p:nvPr>
            <p:ph type="body" sz="quarter" idx="1"/>
          </p:nvPr>
        </p:nvSpPr>
        <p:spPr>
          <a:xfrm>
            <a:off x="3492836" y="937245"/>
            <a:ext cx="704925" cy="271463"/>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11" name="Shape 169"/>
          <p:cNvSpPr>
            <a:spLocks noGrp="1"/>
          </p:cNvSpPr>
          <p:nvPr>
            <p:ph type="body" sz="quarter" idx="13"/>
          </p:nvPr>
        </p:nvSpPr>
        <p:spPr>
          <a:xfrm>
            <a:off x="3492836" y="1187276"/>
            <a:ext cx="4970658"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2" name="Shape 170"/>
          <p:cNvSpPr>
            <a:spLocks noGrp="1"/>
          </p:cNvSpPr>
          <p:nvPr>
            <p:ph type="body" sz="quarter" idx="14"/>
          </p:nvPr>
        </p:nvSpPr>
        <p:spPr>
          <a:xfrm>
            <a:off x="3492836" y="2185511"/>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3" name="Shape 171"/>
          <p:cNvSpPr>
            <a:spLocks noGrp="1"/>
          </p:cNvSpPr>
          <p:nvPr>
            <p:ph type="body" sz="quarter" idx="15"/>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4" name="Shape 172"/>
          <p:cNvSpPr>
            <a:spLocks noGrp="1"/>
          </p:cNvSpPr>
          <p:nvPr>
            <p:ph type="body" sz="quarter" idx="16"/>
          </p:nvPr>
        </p:nvSpPr>
        <p:spPr>
          <a:xfrm>
            <a:off x="3492836" y="3433777"/>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5" name="Shape 173"/>
          <p:cNvSpPr>
            <a:spLocks noGrp="1"/>
          </p:cNvSpPr>
          <p:nvPr>
            <p:ph type="body" sz="quarter" idx="17"/>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6" name="Shape 174"/>
          <p:cNvSpPr>
            <a:spLocks noGrp="1"/>
          </p:cNvSpPr>
          <p:nvPr>
            <p:ph type="body" sz="quarter" idx="18"/>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617" name="Shape 175"/>
          <p:cNvSpPr/>
          <p:nvPr/>
        </p:nvSpPr>
        <p:spPr>
          <a:xfrm>
            <a:off x="352373" y="2100322"/>
            <a:ext cx="374403" cy="1"/>
          </a:xfrm>
          <a:prstGeom prst="line">
            <a:avLst/>
          </a:prstGeom>
          <a:ln w="127000">
            <a:solidFill>
              <a:srgbClr val="0BCFD8"/>
            </a:solidFill>
            <a:miter lim="400000"/>
          </a:ln>
        </p:spPr>
        <p:txBody>
          <a:bodyPr lIns="17144" tIns="17144" rIns="17144" bIns="17144"/>
          <a:lstStyle/>
          <a:p>
            <a:endParaRPr sz="506"/>
          </a:p>
        </p:txBody>
      </p:sp>
      <p:sp>
        <p:nvSpPr>
          <p:cNvPr id="618"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6849280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08526"/>
            <a:ext cx="9328744" cy="1280669"/>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635" name="Shape 206"/>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4884990"/>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642"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1075381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x">
  <p:cSld name="1_Content Slide 3 copy">
    <p:bg>
      <p:bgPr>
        <a:solidFill>
          <a:srgbClr val="FFFFFF"/>
        </a:solidFill>
        <a:effectLst/>
      </p:bgPr>
    </p:bg>
    <p:spTree>
      <p:nvGrpSpPr>
        <p:cNvPr id="1" name=""/>
        <p:cNvGrpSpPr/>
        <p:nvPr/>
      </p:nvGrpSpPr>
      <p:grpSpPr>
        <a:xfrm>
          <a:off x="0" y="0"/>
          <a:ext cx="0" cy="0"/>
          <a:chOff x="0" y="0"/>
          <a:chExt cx="0" cy="0"/>
        </a:xfrm>
      </p:grpSpPr>
      <p:sp>
        <p:nvSpPr>
          <p:cNvPr id="649"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50" name="Shape 221"/>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1" name="Shape 222"/>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2" name="Shape 223"/>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3" name="Shape 224"/>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4" name="Shape 225"/>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5" name="Shape 226"/>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56" name="Shape 227"/>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57" name="Shape 228"/>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58" name="Shape 229"/>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659" name="Shape 230"/>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0" name="Shape 231"/>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1" name="Shape 232"/>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2" name="Shape 233"/>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3" name="Shape 234"/>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4" name="Shape 235"/>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5"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55469863"/>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1_Content Slide 5">
    <p:bg>
      <p:bgPr>
        <a:solidFill>
          <a:srgbClr val="FFFFFF"/>
        </a:solidFill>
        <a:effectLst/>
      </p:bgPr>
    </p:bg>
    <p:spTree>
      <p:nvGrpSpPr>
        <p:cNvPr id="1" name=""/>
        <p:cNvGrpSpPr/>
        <p:nvPr/>
      </p:nvGrpSpPr>
      <p:grpSpPr>
        <a:xfrm>
          <a:off x="0" y="0"/>
          <a:ext cx="0" cy="0"/>
          <a:chOff x="0" y="0"/>
          <a:chExt cx="0" cy="0"/>
        </a:xfrm>
      </p:grpSpPr>
      <p:sp>
        <p:nvSpPr>
          <p:cNvPr id="672" name="Shape 256"/>
          <p:cNvSpPr/>
          <p:nvPr/>
        </p:nvSpPr>
        <p:spPr>
          <a:xfrm>
            <a:off x="-97632" y="1998531"/>
            <a:ext cx="662212" cy="114643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73" name="Body Level One…"/>
          <p:cNvSpPr txBox="1">
            <a:spLocks noGrp="1"/>
          </p:cNvSpPr>
          <p:nvPr>
            <p:ph type="body" sz="quarter" idx="1"/>
          </p:nvPr>
        </p:nvSpPr>
        <p:spPr>
          <a:xfrm>
            <a:off x="679747" y="1981199"/>
            <a:ext cx="2201319"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4" name="Shape 258"/>
          <p:cNvSpPr>
            <a:spLocks noGrp="1"/>
          </p:cNvSpPr>
          <p:nvPr>
            <p:ph type="body" sz="quarter" idx="13"/>
          </p:nvPr>
        </p:nvSpPr>
        <p:spPr>
          <a:xfrm>
            <a:off x="3492836" y="937245"/>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5" name="Shape 259"/>
          <p:cNvSpPr>
            <a:spLocks noGrp="1"/>
          </p:cNvSpPr>
          <p:nvPr>
            <p:ph type="body" sz="quarter" idx="14"/>
          </p:nvPr>
        </p:nvSpPr>
        <p:spPr>
          <a:xfrm>
            <a:off x="3492836" y="1187276"/>
            <a:ext cx="466913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6" name="Shape 260"/>
          <p:cNvSpPr>
            <a:spLocks noGrp="1"/>
          </p:cNvSpPr>
          <p:nvPr>
            <p:ph type="body" sz="quarter" idx="15"/>
          </p:nvPr>
        </p:nvSpPr>
        <p:spPr>
          <a:xfrm>
            <a:off x="3492836" y="2185511"/>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7" name="Shape 261"/>
          <p:cNvSpPr>
            <a:spLocks noGrp="1"/>
          </p:cNvSpPr>
          <p:nvPr>
            <p:ph type="body" sz="quarter" idx="16"/>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8" name="Shape 262"/>
          <p:cNvSpPr>
            <a:spLocks noGrp="1"/>
          </p:cNvSpPr>
          <p:nvPr>
            <p:ph type="body" sz="quarter" idx="17"/>
          </p:nvPr>
        </p:nvSpPr>
        <p:spPr>
          <a:xfrm>
            <a:off x="3492836" y="3433777"/>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9" name="Shape 263"/>
          <p:cNvSpPr>
            <a:spLocks noGrp="1"/>
          </p:cNvSpPr>
          <p:nvPr>
            <p:ph type="body" sz="quarter" idx="18"/>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80" name="Shape 264"/>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681"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83280566"/>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1_Content Slide 6">
    <p:bg>
      <p:bgPr>
        <a:solidFill>
          <a:srgbClr val="FFFFFF"/>
        </a:solidFill>
        <a:effectLst/>
      </p:bgPr>
    </p:bg>
    <p:spTree>
      <p:nvGrpSpPr>
        <p:cNvPr id="1" name=""/>
        <p:cNvGrpSpPr/>
        <p:nvPr/>
      </p:nvGrpSpPr>
      <p:grpSpPr>
        <a:xfrm>
          <a:off x="0" y="0"/>
          <a:ext cx="0" cy="0"/>
          <a:chOff x="0" y="0"/>
          <a:chExt cx="0" cy="0"/>
        </a:xfrm>
      </p:grpSpPr>
      <p:sp>
        <p:nvSpPr>
          <p:cNvPr id="688"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89" name="Shape 273"/>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0" name="Shape 274"/>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1" name="Shape 275"/>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2" name="Shape 276"/>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3" name="Shape 277"/>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4" name="Shape 278"/>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695" name="Shape 279"/>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696" name="Shape 280"/>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697" name="Shape 281"/>
          <p:cNvSpPr/>
          <p:nvPr/>
        </p:nvSpPr>
        <p:spPr>
          <a:xfrm>
            <a:off x="-116682" y="521698"/>
            <a:ext cx="908349" cy="803316"/>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98" name="Shape 282"/>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699" name="Shape 283"/>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00" name="Shape 284"/>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701"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8544215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Content Slide 7">
    <p:bg>
      <p:bgPr>
        <a:solidFill>
          <a:srgbClr val="FFFFFF"/>
        </a:solidFill>
        <a:effectLst/>
      </p:bgPr>
    </p:bg>
    <p:spTree>
      <p:nvGrpSpPr>
        <p:cNvPr id="1" name=""/>
        <p:cNvGrpSpPr/>
        <p:nvPr/>
      </p:nvGrpSpPr>
      <p:grpSpPr>
        <a:xfrm>
          <a:off x="0" y="0"/>
          <a:ext cx="0" cy="0"/>
          <a:chOff x="0" y="0"/>
          <a:chExt cx="0" cy="0"/>
        </a:xfrm>
      </p:grpSpPr>
      <p:sp>
        <p:nvSpPr>
          <p:cNvPr id="708" name="Body Level One…"/>
          <p:cNvSpPr txBox="1">
            <a:spLocks noGrp="1"/>
          </p:cNvSpPr>
          <p:nvPr>
            <p:ph type="body" sz="quarter" idx="1"/>
          </p:nvPr>
        </p:nvSpPr>
        <p:spPr>
          <a:xfrm>
            <a:off x="996823" y="32689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09" name="Shape 293"/>
          <p:cNvSpPr>
            <a:spLocks noGrp="1"/>
          </p:cNvSpPr>
          <p:nvPr>
            <p:ph type="body" sz="quarter" idx="13"/>
          </p:nvPr>
        </p:nvSpPr>
        <p:spPr>
          <a:xfrm>
            <a:off x="9904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0" name="Shape 294"/>
          <p:cNvSpPr>
            <a:spLocks noGrp="1"/>
          </p:cNvSpPr>
          <p:nvPr>
            <p:ph type="body" sz="quarter" idx="14"/>
          </p:nvPr>
        </p:nvSpPr>
        <p:spPr>
          <a:xfrm>
            <a:off x="9968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1" name="Shape 295"/>
          <p:cNvSpPr>
            <a:spLocks noGrp="1"/>
          </p:cNvSpPr>
          <p:nvPr>
            <p:ph type="body" sz="quarter" idx="15"/>
          </p:nvPr>
        </p:nvSpPr>
        <p:spPr>
          <a:xfrm>
            <a:off x="9904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2" name="Shape 296"/>
          <p:cNvSpPr>
            <a:spLocks noGrp="1"/>
          </p:cNvSpPr>
          <p:nvPr>
            <p:ph type="body" sz="quarter" idx="16"/>
          </p:nvPr>
        </p:nvSpPr>
        <p:spPr>
          <a:xfrm>
            <a:off x="35876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3" name="Shape 297"/>
          <p:cNvSpPr>
            <a:spLocks noGrp="1"/>
          </p:cNvSpPr>
          <p:nvPr>
            <p:ph type="body" sz="quarter" idx="17"/>
          </p:nvPr>
        </p:nvSpPr>
        <p:spPr>
          <a:xfrm>
            <a:off x="35812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4" name="Shape 298"/>
          <p:cNvSpPr>
            <a:spLocks noGrp="1"/>
          </p:cNvSpPr>
          <p:nvPr>
            <p:ph type="body" sz="quarter" idx="18"/>
          </p:nvPr>
        </p:nvSpPr>
        <p:spPr>
          <a:xfrm>
            <a:off x="35876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5" name="Shape 299"/>
          <p:cNvSpPr>
            <a:spLocks noGrp="1"/>
          </p:cNvSpPr>
          <p:nvPr>
            <p:ph type="body" sz="quarter" idx="19"/>
          </p:nvPr>
        </p:nvSpPr>
        <p:spPr>
          <a:xfrm>
            <a:off x="35812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6" name="Shape 300"/>
          <p:cNvSpPr>
            <a:spLocks noGrp="1"/>
          </p:cNvSpPr>
          <p:nvPr>
            <p:ph type="body" sz="quarter" idx="20"/>
          </p:nvPr>
        </p:nvSpPr>
        <p:spPr>
          <a:xfrm>
            <a:off x="61784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7" name="Shape 301"/>
          <p:cNvSpPr>
            <a:spLocks noGrp="1"/>
          </p:cNvSpPr>
          <p:nvPr>
            <p:ph type="body" sz="quarter" idx="21"/>
          </p:nvPr>
        </p:nvSpPr>
        <p:spPr>
          <a:xfrm>
            <a:off x="61720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8" name="Shape 302"/>
          <p:cNvSpPr>
            <a:spLocks noGrp="1"/>
          </p:cNvSpPr>
          <p:nvPr>
            <p:ph type="body" sz="quarter" idx="22"/>
          </p:nvPr>
        </p:nvSpPr>
        <p:spPr>
          <a:xfrm>
            <a:off x="61784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9" name="Shape 303"/>
          <p:cNvSpPr>
            <a:spLocks noGrp="1"/>
          </p:cNvSpPr>
          <p:nvPr>
            <p:ph type="body" sz="quarter" idx="23"/>
          </p:nvPr>
        </p:nvSpPr>
        <p:spPr>
          <a:xfrm>
            <a:off x="61720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20" name="Shape 304"/>
          <p:cNvSpPr/>
          <p:nvPr/>
        </p:nvSpPr>
        <p:spPr>
          <a:xfrm>
            <a:off x="-116682" y="521698"/>
            <a:ext cx="908349" cy="803316"/>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721" name="Shape 305"/>
          <p:cNvSpPr txBox="1"/>
          <p:nvPr/>
        </p:nvSpPr>
        <p:spPr>
          <a:xfrm>
            <a:off x="990473" y="814081"/>
            <a:ext cx="428002"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0BCFD8"/>
                </a:solidFill>
                <a:latin typeface="+mn-lt"/>
                <a:ea typeface="+mn-ea"/>
                <a:cs typeface="+mn-cs"/>
                <a:sym typeface="Helvetica"/>
              </a:defRPr>
            </a:lvl1pPr>
          </a:lstStyle>
          <a:p>
            <a:r>
              <a:rPr sz="506"/>
              <a:t>SLIDE TITLE</a:t>
            </a:r>
          </a:p>
        </p:txBody>
      </p:sp>
      <p:sp>
        <p:nvSpPr>
          <p:cNvPr id="722" name="Shape 306"/>
          <p:cNvSpPr txBox="1"/>
          <p:nvPr/>
        </p:nvSpPr>
        <p:spPr>
          <a:xfrm>
            <a:off x="990473" y="1037881"/>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723"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20719590"/>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Content Slide 8">
    <p:bg>
      <p:bgPr>
        <a:solidFill>
          <a:srgbClr val="FFFFFF"/>
        </a:solidFill>
        <a:effectLst/>
      </p:bgPr>
    </p:bg>
    <p:spTree>
      <p:nvGrpSpPr>
        <p:cNvPr id="1" name=""/>
        <p:cNvGrpSpPr/>
        <p:nvPr/>
      </p:nvGrpSpPr>
      <p:grpSpPr>
        <a:xfrm>
          <a:off x="0" y="0"/>
          <a:ext cx="0" cy="0"/>
          <a:chOff x="0" y="0"/>
          <a:chExt cx="0" cy="0"/>
        </a:xfrm>
      </p:grpSpPr>
      <p:sp>
        <p:nvSpPr>
          <p:cNvPr id="730"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31" name="Shape 315"/>
          <p:cNvSpPr>
            <a:spLocks noGrp="1"/>
          </p:cNvSpPr>
          <p:nvPr>
            <p:ph type="body" sz="quarter" idx="13"/>
          </p:nvPr>
        </p:nvSpPr>
        <p:spPr>
          <a:xfrm>
            <a:off x="377847" y="5444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32" name="Shape 316"/>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733" name="Shape 317"/>
          <p:cNvSpPr>
            <a:spLocks noGrp="1"/>
          </p:cNvSpPr>
          <p:nvPr>
            <p:ph type="body" sz="quarter" idx="15"/>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34"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61763367"/>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Content Slide 9">
    <p:bg>
      <p:bgPr>
        <a:solidFill>
          <a:srgbClr val="FFFFFF"/>
        </a:solidFill>
        <a:effectLst/>
      </p:bgPr>
    </p:bg>
    <p:spTree>
      <p:nvGrpSpPr>
        <p:cNvPr id="1" name=""/>
        <p:cNvGrpSpPr/>
        <p:nvPr/>
      </p:nvGrpSpPr>
      <p:grpSpPr>
        <a:xfrm>
          <a:off x="0" y="0"/>
          <a:ext cx="0" cy="0"/>
          <a:chOff x="0" y="0"/>
          <a:chExt cx="0" cy="0"/>
        </a:xfrm>
      </p:grpSpPr>
      <p:sp>
        <p:nvSpPr>
          <p:cNvPr id="741" name="Body Level One…"/>
          <p:cNvSpPr txBox="1">
            <a:spLocks noGrp="1"/>
          </p:cNvSpPr>
          <p:nvPr>
            <p:ph type="body" sz="quarter" idx="1"/>
          </p:nvPr>
        </p:nvSpPr>
        <p:spPr>
          <a:xfrm>
            <a:off x="239735" y="174532"/>
            <a:ext cx="1701222" cy="461963"/>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42" name="Shape 326"/>
          <p:cNvSpPr>
            <a:spLocks noGrp="1"/>
          </p:cNvSpPr>
          <p:nvPr>
            <p:ph type="body" sz="quarter" idx="13"/>
          </p:nvPr>
        </p:nvSpPr>
        <p:spPr>
          <a:xfrm>
            <a:off x="239734" y="558707"/>
            <a:ext cx="1853720"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3" name="Shape 327"/>
          <p:cNvSpPr>
            <a:spLocks noGrp="1"/>
          </p:cNvSpPr>
          <p:nvPr>
            <p:ph type="body" sz="half" idx="14"/>
          </p:nvPr>
        </p:nvSpPr>
        <p:spPr>
          <a:xfrm>
            <a:off x="4485085" y="915981"/>
            <a:ext cx="4098094" cy="3607223"/>
          </a:xfrm>
          <a:prstGeom prst="rect">
            <a:avLst/>
          </a:prstGeom>
          <a:solidFill>
            <a:srgbClr val="EFF2F5"/>
          </a:solidFill>
        </p:spPr>
        <p:txBody>
          <a:bodyPr/>
          <a:lstStyle/>
          <a:p>
            <a:endParaRPr/>
          </a:p>
        </p:txBody>
      </p:sp>
      <p:sp>
        <p:nvSpPr>
          <p:cNvPr id="744" name="Shape 328"/>
          <p:cNvSpPr>
            <a:spLocks noGrp="1"/>
          </p:cNvSpPr>
          <p:nvPr>
            <p:ph type="body" sz="quarter" idx="15"/>
          </p:nvPr>
        </p:nvSpPr>
        <p:spPr>
          <a:xfrm>
            <a:off x="5249972" y="2598148"/>
            <a:ext cx="2568318"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5" name="Shape 329"/>
          <p:cNvSpPr>
            <a:spLocks noGrp="1"/>
          </p:cNvSpPr>
          <p:nvPr>
            <p:ph type="body" sz="half" idx="16"/>
          </p:nvPr>
        </p:nvSpPr>
        <p:spPr>
          <a:xfrm>
            <a:off x="611209" y="1126807"/>
            <a:ext cx="3349192" cy="3276600"/>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746"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82149749"/>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
  <p:cSld name="1_Specialty Slide 2">
    <p:bg>
      <p:bgPr>
        <a:solidFill>
          <a:srgbClr val="FFFFFF"/>
        </a:solidFill>
        <a:effectLst/>
      </p:bgPr>
    </p:bg>
    <p:spTree>
      <p:nvGrpSpPr>
        <p:cNvPr id="1" name=""/>
        <p:cNvGrpSpPr/>
        <p:nvPr/>
      </p:nvGrpSpPr>
      <p:grpSpPr>
        <a:xfrm>
          <a:off x="0" y="0"/>
          <a:ext cx="0" cy="0"/>
          <a:chOff x="0" y="0"/>
          <a:chExt cx="0" cy="0"/>
        </a:xfrm>
      </p:grpSpPr>
      <p:sp>
        <p:nvSpPr>
          <p:cNvPr id="753" name="Shape 351"/>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754"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5" name="Shape 353"/>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756" name="Shape 354"/>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757" name="Shape 355"/>
          <p:cNvSpPr/>
          <p:nvPr/>
        </p:nvSpPr>
        <p:spPr>
          <a:xfrm>
            <a:off x="244659" y="287451"/>
            <a:ext cx="338758" cy="1"/>
          </a:xfrm>
          <a:prstGeom prst="line">
            <a:avLst/>
          </a:prstGeom>
          <a:ln w="139700">
            <a:solidFill>
              <a:srgbClr val="0F3659"/>
            </a:solidFill>
            <a:miter lim="400000"/>
          </a:ln>
        </p:spPr>
        <p:txBody>
          <a:bodyPr lIns="17144" tIns="17144" rIns="17144" bIns="17144"/>
          <a:lstStyle/>
          <a:p>
            <a:endParaRPr sz="506"/>
          </a:p>
        </p:txBody>
      </p:sp>
      <p:sp>
        <p:nvSpPr>
          <p:cNvPr id="758"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1500949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
  <p:cSld name="1_Meet the Team">
    <p:bg>
      <p:bgPr>
        <a:solidFill>
          <a:srgbClr val="0F3659"/>
        </a:solidFill>
        <a:effectLst/>
      </p:bgPr>
    </p:bg>
    <p:spTree>
      <p:nvGrpSpPr>
        <p:cNvPr id="1" name=""/>
        <p:cNvGrpSpPr/>
        <p:nvPr/>
      </p:nvGrpSpPr>
      <p:grpSpPr>
        <a:xfrm>
          <a:off x="0" y="0"/>
          <a:ext cx="0" cy="0"/>
          <a:chOff x="0" y="0"/>
          <a:chExt cx="0" cy="0"/>
        </a:xfrm>
      </p:grpSpPr>
      <p:sp>
        <p:nvSpPr>
          <p:cNvPr id="765"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6" name="Shape 364"/>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67" name="Shape 365"/>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68" name="Shape 366"/>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769" name="Shape 367"/>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0" name="Shape 368"/>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1" name="Shape 369"/>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772" name="Shape 370"/>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3" name="Shape 371"/>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4" name="Shape 372"/>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775" name="Shape 373"/>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6" name="Shape 374"/>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7" name="Shape 375"/>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778" name="Shape 376"/>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9" name="Shape 377"/>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0" name="Shape 378"/>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781" name="Shape 379"/>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2" name="Shape 380"/>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3" name="Shape 381"/>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784" name="Shape 382"/>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5" name="Shape 383"/>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6" name="Shape 384"/>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787" name="Shape 385"/>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8" name="Shape 386"/>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9" name="Shape 387"/>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790" name="Shape 388"/>
          <p:cNvSpPr txBox="1"/>
          <p:nvPr/>
        </p:nvSpPr>
        <p:spPr>
          <a:xfrm>
            <a:off x="154049" y="4884989"/>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791"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78886609"/>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x">
  <p:cSld name="1_ Thank You 1">
    <p:bg>
      <p:bgPr>
        <a:solidFill>
          <a:srgbClr val="0BCFD8"/>
        </a:solidFill>
        <a:effectLst/>
      </p:bgPr>
    </p:bg>
    <p:spTree>
      <p:nvGrpSpPr>
        <p:cNvPr id="1" name=""/>
        <p:cNvGrpSpPr/>
        <p:nvPr/>
      </p:nvGrpSpPr>
      <p:grpSpPr>
        <a:xfrm>
          <a:off x="0" y="0"/>
          <a:ext cx="0" cy="0"/>
          <a:chOff x="0" y="0"/>
          <a:chExt cx="0" cy="0"/>
        </a:xfrm>
      </p:grpSpPr>
      <p:sp>
        <p:nvSpPr>
          <p:cNvPr id="798"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99"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3954177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x">
  <p:cSld name="1_ Thank You 3">
    <p:bg>
      <p:bgPr>
        <a:solidFill>
          <a:srgbClr val="FFFFFF"/>
        </a:solidFill>
        <a:effectLst/>
      </p:bgPr>
    </p:bg>
    <p:spTree>
      <p:nvGrpSpPr>
        <p:cNvPr id="1" name=""/>
        <p:cNvGrpSpPr/>
        <p:nvPr/>
      </p:nvGrpSpPr>
      <p:grpSpPr>
        <a:xfrm>
          <a:off x="0" y="0"/>
          <a:ext cx="0" cy="0"/>
          <a:chOff x="0" y="0"/>
          <a:chExt cx="0" cy="0"/>
        </a:xfrm>
      </p:grpSpPr>
      <p:sp>
        <p:nvSpPr>
          <p:cNvPr id="806"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7"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0678855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x">
  <p:cSld name="2_ Thank You 4">
    <p:bg>
      <p:bgPr>
        <a:solidFill>
          <a:srgbClr val="FFFFFF"/>
        </a:solidFill>
        <a:effectLst/>
      </p:bgPr>
    </p:bg>
    <p:spTree>
      <p:nvGrpSpPr>
        <p:cNvPr id="1" name=""/>
        <p:cNvGrpSpPr/>
        <p:nvPr/>
      </p:nvGrpSpPr>
      <p:grpSpPr>
        <a:xfrm>
          <a:off x="0" y="0"/>
          <a:ext cx="0" cy="0"/>
          <a:chOff x="0" y="0"/>
          <a:chExt cx="0" cy="0"/>
        </a:xfrm>
      </p:grpSpPr>
      <p:sp>
        <p:nvSpPr>
          <p:cNvPr id="814"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15"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29850209"/>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x">
  <p:cSld name="Template Holder">
    <p:bg>
      <p:bgPr>
        <a:solidFill>
          <a:srgbClr val="FFFFFF"/>
        </a:solidFill>
        <a:effectLst/>
      </p:bgPr>
    </p:bg>
    <p:spTree>
      <p:nvGrpSpPr>
        <p:cNvPr id="1" name=""/>
        <p:cNvGrpSpPr/>
        <p:nvPr/>
      </p:nvGrpSpPr>
      <p:grpSpPr>
        <a:xfrm>
          <a:off x="0" y="0"/>
          <a:ext cx="0" cy="0"/>
          <a:chOff x="0" y="0"/>
          <a:chExt cx="0" cy="0"/>
        </a:xfrm>
      </p:grpSpPr>
      <p:sp>
        <p:nvSpPr>
          <p:cNvPr id="822" name="Title Text"/>
          <p:cNvSpPr txBox="1">
            <a:spLocks noGrp="1"/>
          </p:cNvSpPr>
          <p:nvPr>
            <p:ph type="title"/>
          </p:nvPr>
        </p:nvSpPr>
        <p:spPr>
          <a:xfrm>
            <a:off x="3450673" y="2143125"/>
            <a:ext cx="2242655" cy="857250"/>
          </a:xfrm>
          <a:prstGeom prst="rect">
            <a:avLst/>
          </a:prstGeom>
        </p:spPr>
        <p:txBody>
          <a:bodyPr/>
          <a:lstStyle>
            <a:lvl1pPr algn="ctr">
              <a:defRPr>
                <a:solidFill>
                  <a:srgbClr val="0BCFD8"/>
                </a:solidFill>
              </a:defRPr>
            </a:lvl1pPr>
          </a:lstStyle>
          <a:p>
            <a:r>
              <a:t>Title Text</a:t>
            </a:r>
          </a:p>
        </p:txBody>
      </p:sp>
      <p:sp>
        <p:nvSpPr>
          <p:cNvPr id="823"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18654382"/>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x">
  <p:cSld name="2_Blank">
    <p:bg>
      <p:bgPr>
        <a:solidFill>
          <a:srgbClr val="FFFFFF"/>
        </a:solidFill>
        <a:effectLst/>
      </p:bgPr>
    </p:bg>
    <p:spTree>
      <p:nvGrpSpPr>
        <p:cNvPr id="1" name=""/>
        <p:cNvGrpSpPr/>
        <p:nvPr/>
      </p:nvGrpSpPr>
      <p:grpSpPr>
        <a:xfrm>
          <a:off x="0" y="0"/>
          <a:ext cx="0" cy="0"/>
          <a:chOff x="0" y="0"/>
          <a:chExt cx="0" cy="0"/>
        </a:xfrm>
      </p:grpSpPr>
      <p:sp>
        <p:nvSpPr>
          <p:cNvPr id="830"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76535119"/>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Solid Blue w/Photo">
    <p:spTree>
      <p:nvGrpSpPr>
        <p:cNvPr id="1" name=""/>
        <p:cNvGrpSpPr/>
        <p:nvPr/>
      </p:nvGrpSpPr>
      <p:grpSpPr>
        <a:xfrm>
          <a:off x="0" y="0"/>
          <a:ext cx="0" cy="0"/>
          <a:chOff x="0" y="0"/>
          <a:chExt cx="0" cy="0"/>
        </a:xfrm>
      </p:grpSpPr>
      <p:sp>
        <p:nvSpPr>
          <p:cNvPr id="8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5549275"/>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844" name="Title Text"/>
          <p:cNvSpPr txBox="1">
            <a:spLocks noGrp="1"/>
          </p:cNvSpPr>
          <p:nvPr>
            <p:ph type="title"/>
          </p:nvPr>
        </p:nvSpPr>
        <p:spPr>
          <a:xfrm>
            <a:off x="1812726" y="863947"/>
            <a:ext cx="5518548" cy="174129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45" name="Body Level One…"/>
          <p:cNvSpPr txBox="1">
            <a:spLocks noGrp="1"/>
          </p:cNvSpPr>
          <p:nvPr>
            <p:ph type="body" sz="quarter" idx="1"/>
          </p:nvPr>
        </p:nvSpPr>
        <p:spPr>
          <a:xfrm>
            <a:off x="1812726" y="2652117"/>
            <a:ext cx="5518548" cy="596057"/>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6"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1979405"/>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1812726" y="1701105"/>
            <a:ext cx="5518548" cy="174129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54"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31942088"/>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FFFFFF"/>
        </a:solidFill>
        <a:effectLst/>
      </p:bgPr>
    </p:bg>
    <p:spTree>
      <p:nvGrpSpPr>
        <p:cNvPr id="1" name=""/>
        <p:cNvGrpSpPr/>
        <p:nvPr/>
      </p:nvGrpSpPr>
      <p:grpSpPr>
        <a:xfrm>
          <a:off x="0" y="0"/>
          <a:ext cx="0" cy="0"/>
          <a:chOff x="0" y="0"/>
          <a:chExt cx="0" cy="0"/>
        </a:xfrm>
      </p:grpSpPr>
      <p:sp>
        <p:nvSpPr>
          <p:cNvPr id="861" name="Shape 38"/>
          <p:cNvSpPr>
            <a:spLocks noGrp="1"/>
          </p:cNvSpPr>
          <p:nvPr>
            <p:ph type="pic" sz="half" idx="13"/>
          </p:nvPr>
        </p:nvSpPr>
        <p:spPr>
          <a:xfrm>
            <a:off x="4685854" y="334863"/>
            <a:ext cx="2812852" cy="4339829"/>
          </a:xfrm>
          <a:prstGeom prst="rect">
            <a:avLst/>
          </a:prstGeom>
        </p:spPr>
        <p:txBody>
          <a:bodyPr lIns="91439" tIns="45719" rIns="91439" bIns="45719" anchor="t">
            <a:noAutofit/>
          </a:bodyPr>
          <a:lstStyle/>
          <a:p>
            <a:endParaRPr/>
          </a:p>
        </p:txBody>
      </p:sp>
      <p:sp>
        <p:nvSpPr>
          <p:cNvPr id="862" name="Title Text"/>
          <p:cNvSpPr txBox="1">
            <a:spLocks noGrp="1"/>
          </p:cNvSpPr>
          <p:nvPr>
            <p:ph type="title"/>
          </p:nvPr>
        </p:nvSpPr>
        <p:spPr>
          <a:xfrm>
            <a:off x="1645295" y="334863"/>
            <a:ext cx="2812852" cy="2102942"/>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863" name="Body Level One…"/>
          <p:cNvSpPr txBox="1">
            <a:spLocks noGrp="1"/>
          </p:cNvSpPr>
          <p:nvPr>
            <p:ph type="body" sz="quarter" idx="1"/>
          </p:nvPr>
        </p:nvSpPr>
        <p:spPr>
          <a:xfrm>
            <a:off x="1645295" y="2511474"/>
            <a:ext cx="2812852" cy="2163218"/>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4"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13096644"/>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1645295" y="234404"/>
            <a:ext cx="5853410" cy="1138536"/>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72"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04226865"/>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879" name="Shape 65"/>
          <p:cNvSpPr>
            <a:spLocks noGrp="1"/>
          </p:cNvSpPr>
          <p:nvPr>
            <p:ph type="pic" sz="quarter" idx="13"/>
          </p:nvPr>
        </p:nvSpPr>
        <p:spPr>
          <a:xfrm>
            <a:off x="4685854" y="1372940"/>
            <a:ext cx="2812852" cy="3315147"/>
          </a:xfrm>
          <a:prstGeom prst="rect">
            <a:avLst/>
          </a:prstGeom>
        </p:spPr>
        <p:txBody>
          <a:bodyPr lIns="91439" tIns="45719" rIns="91439" bIns="45719" anchor="t">
            <a:noAutofit/>
          </a:bodyPr>
          <a:lstStyle/>
          <a:p>
            <a:endParaRPr/>
          </a:p>
        </p:txBody>
      </p:sp>
      <p:sp>
        <p:nvSpPr>
          <p:cNvPr id="880" name="Title Text"/>
          <p:cNvSpPr txBox="1">
            <a:spLocks noGrp="1"/>
          </p:cNvSpPr>
          <p:nvPr>
            <p:ph type="title"/>
          </p:nvPr>
        </p:nvSpPr>
        <p:spPr>
          <a:xfrm>
            <a:off x="1645295" y="234404"/>
            <a:ext cx="5853410" cy="1138536"/>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81" name="Body Level One…"/>
          <p:cNvSpPr txBox="1">
            <a:spLocks noGrp="1"/>
          </p:cNvSpPr>
          <p:nvPr>
            <p:ph type="body" sz="quarter" idx="1"/>
          </p:nvPr>
        </p:nvSpPr>
        <p:spPr>
          <a:xfrm>
            <a:off x="1645295" y="1372940"/>
            <a:ext cx="2812852" cy="331514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2"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7311713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396573"/>
            <a:ext cx="3036216" cy="381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08526"/>
            <a:ext cx="9328744" cy="1280669"/>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635" name="Shape 206"/>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4884990"/>
            <a:ext cx="2114361"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100000"/>
              </a:lnSpc>
              <a:spcBef>
                <a:spcPts val="5900"/>
              </a:spcBef>
              <a:defRPr sz="1600" b="1">
                <a:solidFill>
                  <a:srgbClr val="8B9BA6"/>
                </a:solidFill>
                <a:latin typeface="+mn-lt"/>
                <a:ea typeface="+mn-ea"/>
                <a:cs typeface="+mn-cs"/>
                <a:sym typeface="Helvetica"/>
              </a:defRPr>
            </a:lvl1pPr>
          </a:lstStyle>
          <a:p>
            <a:r>
              <a:rPr sz="600"/>
              <a:t>IBM Cloud Kubernetes Service  |  ©2019 IBM Corporation</a:t>
            </a:r>
          </a:p>
        </p:txBody>
      </p:sp>
      <p:sp>
        <p:nvSpPr>
          <p:cNvPr id="642" name="Slide Number"/>
          <p:cNvSpPr txBox="1">
            <a:spLocks noGrp="1"/>
          </p:cNvSpPr>
          <p:nvPr>
            <p:ph type="sldNum" sz="quarter" idx="2"/>
          </p:nvPr>
        </p:nvSpPr>
        <p:spPr>
          <a:xfrm>
            <a:off x="4475931" y="4878958"/>
            <a:ext cx="185442"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93017334"/>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889" name="Body Level One…"/>
          <p:cNvSpPr txBox="1">
            <a:spLocks noGrp="1"/>
          </p:cNvSpPr>
          <p:nvPr>
            <p:ph type="body" idx="1"/>
          </p:nvPr>
        </p:nvSpPr>
        <p:spPr>
          <a:xfrm>
            <a:off x="1645295" y="669726"/>
            <a:ext cx="5853410" cy="3804048"/>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0"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21429516"/>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FFF"/>
        </a:solidFill>
        <a:effectLst/>
      </p:bgPr>
    </p:bg>
    <p:spTree>
      <p:nvGrpSpPr>
        <p:cNvPr id="1" name=""/>
        <p:cNvGrpSpPr/>
        <p:nvPr/>
      </p:nvGrpSpPr>
      <p:grpSpPr>
        <a:xfrm>
          <a:off x="0" y="0"/>
          <a:ext cx="0" cy="0"/>
          <a:chOff x="0" y="0"/>
          <a:chExt cx="0" cy="0"/>
        </a:xfrm>
      </p:grpSpPr>
      <p:sp>
        <p:nvSpPr>
          <p:cNvPr id="897" name="Shape 83"/>
          <p:cNvSpPr>
            <a:spLocks noGrp="1"/>
          </p:cNvSpPr>
          <p:nvPr>
            <p:ph type="pic" sz="quarter" idx="13"/>
          </p:nvPr>
        </p:nvSpPr>
        <p:spPr>
          <a:xfrm>
            <a:off x="4685854" y="2685603"/>
            <a:ext cx="2812852" cy="1989089"/>
          </a:xfrm>
          <a:prstGeom prst="rect">
            <a:avLst/>
          </a:prstGeom>
        </p:spPr>
        <p:txBody>
          <a:bodyPr lIns="91439" tIns="45719" rIns="91439" bIns="45719" anchor="t">
            <a:noAutofit/>
          </a:bodyPr>
          <a:lstStyle/>
          <a:p>
            <a:endParaRPr/>
          </a:p>
        </p:txBody>
      </p:sp>
      <p:sp>
        <p:nvSpPr>
          <p:cNvPr id="898" name="Shape 84"/>
          <p:cNvSpPr>
            <a:spLocks noGrp="1"/>
          </p:cNvSpPr>
          <p:nvPr>
            <p:ph type="pic" sz="quarter" idx="14"/>
          </p:nvPr>
        </p:nvSpPr>
        <p:spPr>
          <a:xfrm>
            <a:off x="4689132" y="468808"/>
            <a:ext cx="2812853" cy="1989089"/>
          </a:xfrm>
          <a:prstGeom prst="rect">
            <a:avLst/>
          </a:prstGeom>
        </p:spPr>
        <p:txBody>
          <a:bodyPr lIns="91439" tIns="45719" rIns="91439" bIns="45719" anchor="t">
            <a:noAutofit/>
          </a:bodyPr>
          <a:lstStyle/>
          <a:p>
            <a:endParaRPr/>
          </a:p>
        </p:txBody>
      </p:sp>
      <p:sp>
        <p:nvSpPr>
          <p:cNvPr id="899" name="Shape 85"/>
          <p:cNvSpPr>
            <a:spLocks noGrp="1"/>
          </p:cNvSpPr>
          <p:nvPr>
            <p:ph type="pic" sz="half" idx="15"/>
          </p:nvPr>
        </p:nvSpPr>
        <p:spPr>
          <a:xfrm>
            <a:off x="1645295" y="468808"/>
            <a:ext cx="2812852" cy="4205884"/>
          </a:xfrm>
          <a:prstGeom prst="rect">
            <a:avLst/>
          </a:prstGeom>
        </p:spPr>
        <p:txBody>
          <a:bodyPr lIns="91439" tIns="45719" rIns="91439" bIns="45719" anchor="t">
            <a:noAutofit/>
          </a:bodyPr>
          <a:lstStyle/>
          <a:p>
            <a:endParaRPr/>
          </a:p>
        </p:txBody>
      </p:sp>
      <p:sp>
        <p:nvSpPr>
          <p:cNvPr id="900"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64752983"/>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FFFF"/>
        </a:solidFill>
        <a:effectLst/>
      </p:bgPr>
    </p:bg>
    <p:spTree>
      <p:nvGrpSpPr>
        <p:cNvPr id="1" name=""/>
        <p:cNvGrpSpPr/>
        <p:nvPr/>
      </p:nvGrpSpPr>
      <p:grpSpPr>
        <a:xfrm>
          <a:off x="0" y="0"/>
          <a:ext cx="0" cy="0"/>
          <a:chOff x="0" y="0"/>
          <a:chExt cx="0" cy="0"/>
        </a:xfrm>
      </p:grpSpPr>
      <p:sp>
        <p:nvSpPr>
          <p:cNvPr id="907" name="Body Level One…"/>
          <p:cNvSpPr txBox="1">
            <a:spLocks noGrp="1"/>
          </p:cNvSpPr>
          <p:nvPr>
            <p:ph type="body" sz="quarter" idx="1"/>
          </p:nvPr>
        </p:nvSpPr>
        <p:spPr>
          <a:xfrm>
            <a:off x="1812726" y="3355330"/>
            <a:ext cx="5518548" cy="2478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8" name="Shape 94"/>
          <p:cNvSpPr>
            <a:spLocks noGrp="1"/>
          </p:cNvSpPr>
          <p:nvPr>
            <p:ph type="body" sz="quarter" idx="13"/>
          </p:nvPr>
        </p:nvSpPr>
        <p:spPr>
          <a:xfrm>
            <a:off x="1812726" y="2250132"/>
            <a:ext cx="5518548" cy="36195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909"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33848829"/>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FFF"/>
        </a:solidFill>
        <a:effectLst/>
      </p:bgPr>
    </p:bg>
    <p:spTree>
      <p:nvGrpSpPr>
        <p:cNvPr id="1" name=""/>
        <p:cNvGrpSpPr/>
        <p:nvPr/>
      </p:nvGrpSpPr>
      <p:grpSpPr>
        <a:xfrm>
          <a:off x="0" y="0"/>
          <a:ext cx="0" cy="0"/>
          <a:chOff x="0" y="0"/>
          <a:chExt cx="0" cy="0"/>
        </a:xfrm>
      </p:grpSpPr>
      <p:sp>
        <p:nvSpPr>
          <p:cNvPr id="916" name="Shape 102"/>
          <p:cNvSpPr>
            <a:spLocks noGrp="1"/>
          </p:cNvSpPr>
          <p:nvPr>
            <p:ph type="pic" idx="13"/>
          </p:nvPr>
        </p:nvSpPr>
        <p:spPr>
          <a:xfrm>
            <a:off x="1143000" y="0"/>
            <a:ext cx="6858000" cy="5143500"/>
          </a:xfrm>
          <a:prstGeom prst="rect">
            <a:avLst/>
          </a:prstGeom>
        </p:spPr>
        <p:txBody>
          <a:bodyPr lIns="91439" tIns="45719" rIns="91439" bIns="45719" anchor="t">
            <a:noAutofit/>
          </a:bodyPr>
          <a:lstStyle/>
          <a:p>
            <a:endParaRPr/>
          </a:p>
        </p:txBody>
      </p:sp>
      <p:sp>
        <p:nvSpPr>
          <p:cNvPr id="917"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4299966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924"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89489476"/>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x">
  <p:cSld name="TItle Page 2">
    <p:bg>
      <p:bgPr>
        <a:solidFill>
          <a:srgbClr val="FFFFFF"/>
        </a:solidFill>
        <a:effectLst/>
      </p:bgPr>
    </p:bg>
    <p:spTree>
      <p:nvGrpSpPr>
        <p:cNvPr id="1" name=""/>
        <p:cNvGrpSpPr/>
        <p:nvPr/>
      </p:nvGrpSpPr>
      <p:grpSpPr>
        <a:xfrm>
          <a:off x="0" y="0"/>
          <a:ext cx="0" cy="0"/>
          <a:chOff x="0" y="0"/>
          <a:chExt cx="0" cy="0"/>
        </a:xfrm>
      </p:grpSpPr>
      <p:sp>
        <p:nvSpPr>
          <p:cNvPr id="931" name="Body Level One…"/>
          <p:cNvSpPr txBox="1">
            <a:spLocks noGrp="1"/>
          </p:cNvSpPr>
          <p:nvPr>
            <p:ph type="body" sz="quarter" idx="1"/>
          </p:nvPr>
        </p:nvSpPr>
        <p:spPr>
          <a:xfrm>
            <a:off x="1401371" y="1624013"/>
            <a:ext cx="2361903" cy="102393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932" name="Shape 118"/>
          <p:cNvSpPr>
            <a:spLocks noGrp="1"/>
          </p:cNvSpPr>
          <p:nvPr>
            <p:ph type="body" sz="quarter" idx="13"/>
          </p:nvPr>
        </p:nvSpPr>
        <p:spPr>
          <a:xfrm>
            <a:off x="1401371" y="2971800"/>
            <a:ext cx="2253039"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3" name="Shape 119"/>
          <p:cNvSpPr/>
          <p:nvPr/>
        </p:nvSpPr>
        <p:spPr>
          <a:xfrm>
            <a:off x="1428750" y="2824163"/>
            <a:ext cx="5599106" cy="0"/>
          </a:xfrm>
          <a:prstGeom prst="line">
            <a:avLst/>
          </a:prstGeom>
          <a:ln w="25400">
            <a:solidFill>
              <a:srgbClr val="FFFFFF"/>
            </a:solidFill>
            <a:miter lim="400000"/>
          </a:ln>
        </p:spPr>
        <p:txBody>
          <a:bodyPr lIns="17144" tIns="17144" rIns="17144" bIns="17144"/>
          <a:lstStyle/>
          <a:p>
            <a:endParaRPr sz="506"/>
          </a:p>
        </p:txBody>
      </p:sp>
      <p:sp>
        <p:nvSpPr>
          <p:cNvPr id="934" name="Slide Number"/>
          <p:cNvSpPr txBox="1">
            <a:spLocks noGrp="1"/>
          </p:cNvSpPr>
          <p:nvPr>
            <p:ph type="sldNum" sz="quarter" idx="2"/>
          </p:nvPr>
        </p:nvSpPr>
        <p:spPr>
          <a:xfrm>
            <a:off x="4484637" y="4905375"/>
            <a:ext cx="243656" cy="217495"/>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27766140"/>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x">
  <p:cSld name="2_Agenda 2">
    <p:bg>
      <p:bgPr>
        <a:solidFill>
          <a:srgbClr val="FFFFFF"/>
        </a:solidFill>
        <a:effectLst/>
      </p:bgPr>
    </p:bg>
    <p:spTree>
      <p:nvGrpSpPr>
        <p:cNvPr id="1" name=""/>
        <p:cNvGrpSpPr/>
        <p:nvPr/>
      </p:nvGrpSpPr>
      <p:grpSpPr>
        <a:xfrm>
          <a:off x="0" y="0"/>
          <a:ext cx="0" cy="0"/>
          <a:chOff x="0" y="0"/>
          <a:chExt cx="0" cy="0"/>
        </a:xfrm>
      </p:grpSpPr>
      <p:sp>
        <p:nvSpPr>
          <p:cNvPr id="941" name="Body Level One…"/>
          <p:cNvSpPr txBox="1">
            <a:spLocks noGrp="1"/>
          </p:cNvSpPr>
          <p:nvPr>
            <p:ph type="body" sz="quarter" idx="1"/>
          </p:nvPr>
        </p:nvSpPr>
        <p:spPr>
          <a:xfrm>
            <a:off x="454213" y="2169318"/>
            <a:ext cx="2808392"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42" name="Shape 136"/>
          <p:cNvSpPr>
            <a:spLocks noGrp="1"/>
          </p:cNvSpPr>
          <p:nvPr>
            <p:ph type="body" sz="quarter" idx="13"/>
          </p:nvPr>
        </p:nvSpPr>
        <p:spPr>
          <a:xfrm>
            <a:off x="5193982" y="5310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3" name="Shape 137"/>
          <p:cNvSpPr>
            <a:spLocks noGrp="1"/>
          </p:cNvSpPr>
          <p:nvPr>
            <p:ph type="body" sz="quarter" idx="14"/>
          </p:nvPr>
        </p:nvSpPr>
        <p:spPr>
          <a:xfrm>
            <a:off x="5158978" y="16613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4" name="Shape 138"/>
          <p:cNvSpPr>
            <a:spLocks noGrp="1"/>
          </p:cNvSpPr>
          <p:nvPr>
            <p:ph type="body" sz="quarter" idx="15"/>
          </p:nvPr>
        </p:nvSpPr>
        <p:spPr>
          <a:xfrm>
            <a:off x="5201126" y="27916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5" name="Shape 139"/>
          <p:cNvSpPr>
            <a:spLocks noGrp="1"/>
          </p:cNvSpPr>
          <p:nvPr>
            <p:ph type="body" sz="quarter" idx="16"/>
          </p:nvPr>
        </p:nvSpPr>
        <p:spPr>
          <a:xfrm>
            <a:off x="5201602" y="39219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6" name="Shape 140"/>
          <p:cNvSpPr>
            <a:spLocks noGrp="1"/>
          </p:cNvSpPr>
          <p:nvPr>
            <p:ph type="body" sz="quarter" idx="17"/>
          </p:nvPr>
        </p:nvSpPr>
        <p:spPr>
          <a:xfrm>
            <a:off x="52132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7" name="Shape 141"/>
          <p:cNvSpPr>
            <a:spLocks noGrp="1"/>
          </p:cNvSpPr>
          <p:nvPr>
            <p:ph type="body" sz="quarter" idx="18"/>
          </p:nvPr>
        </p:nvSpPr>
        <p:spPr>
          <a:xfrm>
            <a:off x="52132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8" name="Shape 142"/>
          <p:cNvSpPr>
            <a:spLocks noGrp="1"/>
          </p:cNvSpPr>
          <p:nvPr>
            <p:ph type="body" sz="quarter" idx="19"/>
          </p:nvPr>
        </p:nvSpPr>
        <p:spPr>
          <a:xfrm>
            <a:off x="52132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9" name="Shape 143"/>
          <p:cNvSpPr>
            <a:spLocks noGrp="1"/>
          </p:cNvSpPr>
          <p:nvPr>
            <p:ph type="body" sz="quarter" idx="20"/>
          </p:nvPr>
        </p:nvSpPr>
        <p:spPr>
          <a:xfrm>
            <a:off x="52132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0" name="Shape 144"/>
          <p:cNvSpPr>
            <a:spLocks noGrp="1"/>
          </p:cNvSpPr>
          <p:nvPr>
            <p:ph type="body" sz="quarter" idx="21"/>
          </p:nvPr>
        </p:nvSpPr>
        <p:spPr>
          <a:xfrm>
            <a:off x="7349808" y="5310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1" name="Shape 145"/>
          <p:cNvSpPr>
            <a:spLocks noGrp="1"/>
          </p:cNvSpPr>
          <p:nvPr>
            <p:ph type="body" sz="quarter" idx="22"/>
          </p:nvPr>
        </p:nvSpPr>
        <p:spPr>
          <a:xfrm>
            <a:off x="7353141" y="16613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2" name="Shape 146"/>
          <p:cNvSpPr>
            <a:spLocks noGrp="1"/>
          </p:cNvSpPr>
          <p:nvPr>
            <p:ph type="body" sz="quarter" idx="23"/>
          </p:nvPr>
        </p:nvSpPr>
        <p:spPr>
          <a:xfrm>
            <a:off x="7347664" y="27916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3" name="Shape 147"/>
          <p:cNvSpPr>
            <a:spLocks noGrp="1"/>
          </p:cNvSpPr>
          <p:nvPr>
            <p:ph type="body" sz="quarter" idx="24"/>
          </p:nvPr>
        </p:nvSpPr>
        <p:spPr>
          <a:xfrm>
            <a:off x="7343855" y="39219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4" name="Shape 148"/>
          <p:cNvSpPr>
            <a:spLocks noGrp="1"/>
          </p:cNvSpPr>
          <p:nvPr>
            <p:ph type="body" sz="quarter" idx="25"/>
          </p:nvPr>
        </p:nvSpPr>
        <p:spPr>
          <a:xfrm>
            <a:off x="73595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5" name="Shape 149"/>
          <p:cNvSpPr>
            <a:spLocks noGrp="1"/>
          </p:cNvSpPr>
          <p:nvPr>
            <p:ph type="body" sz="quarter" idx="26"/>
          </p:nvPr>
        </p:nvSpPr>
        <p:spPr>
          <a:xfrm>
            <a:off x="73595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6" name="Shape 150"/>
          <p:cNvSpPr>
            <a:spLocks noGrp="1"/>
          </p:cNvSpPr>
          <p:nvPr>
            <p:ph type="body" sz="quarter" idx="27"/>
          </p:nvPr>
        </p:nvSpPr>
        <p:spPr>
          <a:xfrm>
            <a:off x="73595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7" name="Shape 151"/>
          <p:cNvSpPr>
            <a:spLocks noGrp="1"/>
          </p:cNvSpPr>
          <p:nvPr>
            <p:ph type="body" sz="quarter" idx="28"/>
          </p:nvPr>
        </p:nvSpPr>
        <p:spPr>
          <a:xfrm>
            <a:off x="73595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8" name="Shape 152"/>
          <p:cNvSpPr>
            <a:spLocks noGrp="1"/>
          </p:cNvSpPr>
          <p:nvPr>
            <p:ph type="body" sz="quarter" idx="29"/>
          </p:nvPr>
        </p:nvSpPr>
        <p:spPr>
          <a:xfrm>
            <a:off x="154049" y="4886098"/>
            <a:ext cx="2417118" cy="128588"/>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959" name="Slide Number"/>
          <p:cNvSpPr txBox="1">
            <a:spLocks noGrp="1"/>
          </p:cNvSpPr>
          <p:nvPr>
            <p:ph type="sldNum" sz="quarter" idx="2"/>
          </p:nvPr>
        </p:nvSpPr>
        <p:spPr>
          <a:xfrm>
            <a:off x="8904237" y="4905375"/>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32040392"/>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Section Divider 1">
    <p:bg>
      <p:bgPr>
        <a:solidFill>
          <a:srgbClr val="FFFFFF"/>
        </a:solidFill>
        <a:effectLst/>
      </p:bgPr>
    </p:bg>
    <p:spTree>
      <p:nvGrpSpPr>
        <p:cNvPr id="1" name=""/>
        <p:cNvGrpSpPr/>
        <p:nvPr/>
      </p:nvGrpSpPr>
      <p:grpSpPr>
        <a:xfrm>
          <a:off x="0" y="0"/>
          <a:ext cx="0" cy="0"/>
          <a:chOff x="0" y="0"/>
          <a:chExt cx="0" cy="0"/>
        </a:xfrm>
      </p:grpSpPr>
      <p:sp>
        <p:nvSpPr>
          <p:cNvPr id="966" name="Shape 193"/>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967"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68" name="Shape 195"/>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969" name="Shape 196"/>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970" name="Shape 197"/>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971" name="Slide Number"/>
          <p:cNvSpPr txBox="1">
            <a:spLocks noGrp="1"/>
          </p:cNvSpPr>
          <p:nvPr>
            <p:ph type="sldNum" sz="quarter" idx="2"/>
          </p:nvPr>
        </p:nvSpPr>
        <p:spPr>
          <a:xfrm>
            <a:off x="8866137"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0768320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Section Divider 2">
    <p:bg>
      <p:bgPr>
        <a:solidFill>
          <a:srgbClr val="FFFFFF"/>
        </a:solidFill>
        <a:effectLst/>
      </p:bgPr>
    </p:bg>
    <p:spTree>
      <p:nvGrpSpPr>
        <p:cNvPr id="1" name=""/>
        <p:cNvGrpSpPr/>
        <p:nvPr/>
      </p:nvGrpSpPr>
      <p:grpSpPr>
        <a:xfrm>
          <a:off x="0" y="0"/>
          <a:ext cx="0" cy="0"/>
          <a:chOff x="0" y="0"/>
          <a:chExt cx="0" cy="0"/>
        </a:xfrm>
      </p:grpSpPr>
      <p:sp>
        <p:nvSpPr>
          <p:cNvPr id="978" name="Shape 205"/>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979" name="Shape 206"/>
          <p:cNvSpPr/>
          <p:nvPr/>
        </p:nvSpPr>
        <p:spPr>
          <a:xfrm>
            <a:off x="-294327" y="-95250"/>
            <a:ext cx="9905740" cy="5644865"/>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80" name="Shape 207"/>
          <p:cNvSpPr txBox="1"/>
          <p:nvPr/>
        </p:nvSpPr>
        <p:spPr>
          <a:xfrm>
            <a:off x="7063779" y="3857748"/>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981" name="Shape 208"/>
          <p:cNvSpPr txBox="1"/>
          <p:nvPr/>
        </p:nvSpPr>
        <p:spPr>
          <a:xfrm>
            <a:off x="8613884" y="4619809"/>
            <a:ext cx="245260"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506"/>
              <a:t>subtitle</a:t>
            </a:r>
          </a:p>
        </p:txBody>
      </p:sp>
      <p:sp>
        <p:nvSpPr>
          <p:cNvPr id="982" name="Shape 209"/>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83" name="Slide Number"/>
          <p:cNvSpPr txBox="1">
            <a:spLocks noGrp="1"/>
          </p:cNvSpPr>
          <p:nvPr>
            <p:ph type="sldNum" sz="quarter" idx="2"/>
          </p:nvPr>
        </p:nvSpPr>
        <p:spPr>
          <a:xfrm>
            <a:off x="8894712"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15853728"/>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Section Divider 3">
    <p:bg>
      <p:bgPr>
        <a:solidFill>
          <a:srgbClr val="FFFFFF"/>
        </a:solidFill>
        <a:effectLst/>
      </p:bgPr>
    </p:bg>
    <p:spTree>
      <p:nvGrpSpPr>
        <p:cNvPr id="1" name=""/>
        <p:cNvGrpSpPr/>
        <p:nvPr/>
      </p:nvGrpSpPr>
      <p:grpSpPr>
        <a:xfrm>
          <a:off x="0" y="0"/>
          <a:ext cx="0" cy="0"/>
          <a:chOff x="0" y="0"/>
          <a:chExt cx="0" cy="0"/>
        </a:xfrm>
      </p:grpSpPr>
      <p:sp>
        <p:nvSpPr>
          <p:cNvPr id="990" name="Shape 217"/>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91" name="Shape 218"/>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992" name="Shape 219"/>
          <p:cNvSpPr/>
          <p:nvPr/>
        </p:nvSpPr>
        <p:spPr>
          <a:xfrm>
            <a:off x="2601739" y="-114300"/>
            <a:ext cx="4113610" cy="5644865"/>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93" name="Body Level One…"/>
          <p:cNvSpPr txBox="1">
            <a:spLocks noGrp="1"/>
          </p:cNvSpPr>
          <p:nvPr>
            <p:ph type="body" sz="quarter" idx="1"/>
          </p:nvPr>
        </p:nvSpPr>
        <p:spPr>
          <a:xfrm>
            <a:off x="3750897" y="2010965"/>
            <a:ext cx="1815294"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94" name="Shape 221"/>
          <p:cNvSpPr>
            <a:spLocks noGrp="1"/>
          </p:cNvSpPr>
          <p:nvPr>
            <p:ph type="body" sz="quarter" idx="14"/>
          </p:nvPr>
        </p:nvSpPr>
        <p:spPr>
          <a:xfrm>
            <a:off x="3934358" y="2618184"/>
            <a:ext cx="1448372" cy="51435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995" name="Slide Number"/>
          <p:cNvSpPr txBox="1">
            <a:spLocks noGrp="1"/>
          </p:cNvSpPr>
          <p:nvPr>
            <p:ph type="sldNum" sz="quarter" idx="2"/>
          </p:nvPr>
        </p:nvSpPr>
        <p:spPr>
          <a:xfrm>
            <a:off x="8885187" y="4905375"/>
            <a:ext cx="243656" cy="217495"/>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0954512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Section Divider 4">
    <p:bg>
      <p:bgPr>
        <a:solidFill>
          <a:srgbClr val="FFFFFF"/>
        </a:solidFill>
        <a:effectLst/>
      </p:bgPr>
    </p:bg>
    <p:spTree>
      <p:nvGrpSpPr>
        <p:cNvPr id="1" name=""/>
        <p:cNvGrpSpPr/>
        <p:nvPr/>
      </p:nvGrpSpPr>
      <p:grpSpPr>
        <a:xfrm>
          <a:off x="0" y="0"/>
          <a:ext cx="0" cy="0"/>
          <a:chOff x="0" y="0"/>
          <a:chExt cx="0" cy="0"/>
        </a:xfrm>
      </p:grpSpPr>
      <p:sp>
        <p:nvSpPr>
          <p:cNvPr id="1002" name="Shape 229"/>
          <p:cNvSpPr txBox="1"/>
          <p:nvPr/>
        </p:nvSpPr>
        <p:spPr>
          <a:xfrm>
            <a:off x="1187786" y="163066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003" name="Shape 230"/>
          <p:cNvSpPr/>
          <p:nvPr/>
        </p:nvSpPr>
        <p:spPr>
          <a:xfrm>
            <a:off x="-192882" y="858805"/>
            <a:ext cx="1259459" cy="709613"/>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004" name="Shape 231"/>
          <p:cNvSpPr txBox="1"/>
          <p:nvPr/>
        </p:nvSpPr>
        <p:spPr>
          <a:xfrm>
            <a:off x="1160759" y="1123201"/>
            <a:ext cx="2088657"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506"/>
              <a:t>TITLE</a:t>
            </a:r>
            <a:endParaRPr sz="506" b="1"/>
          </a:p>
          <a:p>
            <a:pPr>
              <a:defRPr>
                <a:solidFill>
                  <a:srgbClr val="41525B"/>
                </a:solidFill>
                <a:latin typeface="+mn-lt"/>
                <a:ea typeface="+mn-ea"/>
                <a:cs typeface="+mn-cs"/>
                <a:sym typeface="Helvetica"/>
              </a:defRPr>
            </a:pPr>
            <a:r>
              <a:rPr sz="506"/>
              <a:t>HERE</a:t>
            </a:r>
          </a:p>
        </p:txBody>
      </p:sp>
      <p:sp>
        <p:nvSpPr>
          <p:cNvPr id="1005" name="Shape 232"/>
          <p:cNvSpPr>
            <a:spLocks noGrp="1"/>
          </p:cNvSpPr>
          <p:nvPr>
            <p:ph type="pic" idx="13"/>
          </p:nvPr>
        </p:nvSpPr>
        <p:spPr>
          <a:xfrm>
            <a:off x="3421781" y="0"/>
            <a:ext cx="5727261" cy="5143501"/>
          </a:xfrm>
          <a:prstGeom prst="rect">
            <a:avLst/>
          </a:prstGeom>
        </p:spPr>
        <p:txBody>
          <a:bodyPr lIns="91439" tIns="45719" rIns="91439" bIns="45719" anchor="t">
            <a:noAutofit/>
          </a:bodyPr>
          <a:lstStyle/>
          <a:p>
            <a:endParaRPr/>
          </a:p>
        </p:txBody>
      </p:sp>
      <p:sp>
        <p:nvSpPr>
          <p:cNvPr id="1006" name="Shape 233"/>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007" name="Slide Number"/>
          <p:cNvSpPr txBox="1">
            <a:spLocks noGrp="1"/>
          </p:cNvSpPr>
          <p:nvPr>
            <p:ph type="sldNum" sz="quarter" idx="2"/>
          </p:nvPr>
        </p:nvSpPr>
        <p:spPr>
          <a:xfrm>
            <a:off x="8904237"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55253634"/>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x">
  <p:cSld name="Content 3">
    <p:bg>
      <p:bgPr>
        <a:solidFill>
          <a:srgbClr val="FFFFFF"/>
        </a:solidFill>
        <a:effectLst/>
      </p:bgPr>
    </p:bg>
    <p:spTree>
      <p:nvGrpSpPr>
        <p:cNvPr id="1" name=""/>
        <p:cNvGrpSpPr/>
        <p:nvPr/>
      </p:nvGrpSpPr>
      <p:grpSpPr>
        <a:xfrm>
          <a:off x="0" y="0"/>
          <a:ext cx="0" cy="0"/>
          <a:chOff x="0" y="0"/>
          <a:chExt cx="0" cy="0"/>
        </a:xfrm>
      </p:grpSpPr>
      <p:sp>
        <p:nvSpPr>
          <p:cNvPr id="1014" name="Shape 278"/>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15"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16" name="Shape 280"/>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7" name="Shape 281"/>
          <p:cNvSpPr>
            <a:spLocks noGrp="1"/>
          </p:cNvSpPr>
          <p:nvPr>
            <p:ph type="body" sz="quarter" idx="14"/>
          </p:nvPr>
        </p:nvSpPr>
        <p:spPr>
          <a:xfrm>
            <a:off x="3683336" y="937245"/>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18" name="Shape 282"/>
          <p:cNvSpPr>
            <a:spLocks noGrp="1"/>
          </p:cNvSpPr>
          <p:nvPr>
            <p:ph type="body" sz="quarter" idx="15"/>
          </p:nvPr>
        </p:nvSpPr>
        <p:spPr>
          <a:xfrm>
            <a:off x="3683336" y="1187276"/>
            <a:ext cx="461090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19" name="Shape 283"/>
          <p:cNvSpPr>
            <a:spLocks noGrp="1"/>
          </p:cNvSpPr>
          <p:nvPr>
            <p:ph type="body" sz="quarter" idx="16"/>
          </p:nvPr>
        </p:nvSpPr>
        <p:spPr>
          <a:xfrm>
            <a:off x="3683336" y="2185511"/>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0" name="Shape 284"/>
          <p:cNvSpPr>
            <a:spLocks noGrp="1"/>
          </p:cNvSpPr>
          <p:nvPr>
            <p:ph type="body" sz="quarter" idx="17"/>
          </p:nvPr>
        </p:nvSpPr>
        <p:spPr>
          <a:xfrm>
            <a:off x="36833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1" name="Shape 285"/>
          <p:cNvSpPr>
            <a:spLocks noGrp="1"/>
          </p:cNvSpPr>
          <p:nvPr>
            <p:ph type="body" sz="quarter" idx="18"/>
          </p:nvPr>
        </p:nvSpPr>
        <p:spPr>
          <a:xfrm>
            <a:off x="3683336" y="3433777"/>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2" name="Shape 286"/>
          <p:cNvSpPr>
            <a:spLocks noGrp="1"/>
          </p:cNvSpPr>
          <p:nvPr>
            <p:ph type="body" sz="quarter" idx="19"/>
          </p:nvPr>
        </p:nvSpPr>
        <p:spPr>
          <a:xfrm>
            <a:off x="36833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3" name="Shape 287"/>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24" name="Slide Number"/>
          <p:cNvSpPr txBox="1">
            <a:spLocks noGrp="1"/>
          </p:cNvSpPr>
          <p:nvPr>
            <p:ph type="sldNum" sz="quarter" idx="2"/>
          </p:nvPr>
        </p:nvSpPr>
        <p:spPr>
          <a:xfrm>
            <a:off x="8866137"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3522146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x">
  <p:cSld name="Content 4">
    <p:bg>
      <p:bgPr>
        <a:solidFill>
          <a:srgbClr val="FFFFFF"/>
        </a:solidFill>
        <a:effectLst/>
      </p:bgPr>
    </p:bg>
    <p:spTree>
      <p:nvGrpSpPr>
        <p:cNvPr id="1" name=""/>
        <p:cNvGrpSpPr/>
        <p:nvPr/>
      </p:nvGrpSpPr>
      <p:grpSpPr>
        <a:xfrm>
          <a:off x="0" y="0"/>
          <a:ext cx="0" cy="0"/>
          <a:chOff x="0" y="0"/>
          <a:chExt cx="0" cy="0"/>
        </a:xfrm>
      </p:grpSpPr>
      <p:sp>
        <p:nvSpPr>
          <p:cNvPr id="1031" name="Shape 295"/>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32"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33" name="Shape 297"/>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34" name="Shape 298"/>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35" name="Shape 299"/>
          <p:cNvSpPr>
            <a:spLocks noGrp="1"/>
          </p:cNvSpPr>
          <p:nvPr>
            <p:ph type="body" sz="half" idx="14"/>
          </p:nvPr>
        </p:nvSpPr>
        <p:spPr>
          <a:xfrm>
            <a:off x="3918700" y="831056"/>
            <a:ext cx="3902647" cy="3481388"/>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036" name="Slide Number"/>
          <p:cNvSpPr txBox="1">
            <a:spLocks noGrp="1"/>
          </p:cNvSpPr>
          <p:nvPr>
            <p:ph type="sldNum" sz="quarter" idx="2"/>
          </p:nvPr>
        </p:nvSpPr>
        <p:spPr>
          <a:xfrm>
            <a:off x="8866137"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8922247"/>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
  <p:cSld name="Content 5">
    <p:bg>
      <p:bgPr>
        <a:solidFill>
          <a:srgbClr val="FFFFFF"/>
        </a:solidFill>
        <a:effectLst/>
      </p:bgPr>
    </p:bg>
    <p:spTree>
      <p:nvGrpSpPr>
        <p:cNvPr id="1" name=""/>
        <p:cNvGrpSpPr/>
        <p:nvPr/>
      </p:nvGrpSpPr>
      <p:grpSpPr>
        <a:xfrm>
          <a:off x="0" y="0"/>
          <a:ext cx="0" cy="0"/>
          <a:chOff x="0" y="0"/>
          <a:chExt cx="0" cy="0"/>
        </a:xfrm>
      </p:grpSpPr>
      <p:sp>
        <p:nvSpPr>
          <p:cNvPr id="1043"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44" name="Shape 308"/>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5" name="Shape 309"/>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6" name="Shape 310"/>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7" name="Shape 311"/>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8" name="Shape 312"/>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9" name="Shape 313"/>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050" name="Shape 314"/>
          <p:cNvSpPr/>
          <p:nvPr/>
        </p:nvSpPr>
        <p:spPr>
          <a:xfrm>
            <a:off x="-92372" y="-108526"/>
            <a:ext cx="9328744" cy="1280669"/>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051" name="Shape 315"/>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052" name="Shape 316"/>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1053" name="Shape 317"/>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4" name="Shape 318"/>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5" name="Shape 319"/>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6" name="Shape 320"/>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7" name="Shape 321"/>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8" name="Shape 322"/>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9" name="Shape 323"/>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60" name="Slide Number"/>
          <p:cNvSpPr txBox="1">
            <a:spLocks noGrp="1"/>
          </p:cNvSpPr>
          <p:nvPr>
            <p:ph type="sldNum" sz="quarter" idx="2"/>
          </p:nvPr>
        </p:nvSpPr>
        <p:spPr>
          <a:xfrm>
            <a:off x="8866137" y="4857524"/>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69819736"/>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x">
  <p:cSld name="Content 7">
    <p:bg>
      <p:bgPr>
        <a:solidFill>
          <a:srgbClr val="FFFFFF"/>
        </a:solidFill>
        <a:effectLst/>
      </p:bgPr>
    </p:bg>
    <p:spTree>
      <p:nvGrpSpPr>
        <p:cNvPr id="1" name=""/>
        <p:cNvGrpSpPr/>
        <p:nvPr/>
      </p:nvGrpSpPr>
      <p:grpSpPr>
        <a:xfrm>
          <a:off x="0" y="0"/>
          <a:ext cx="0" cy="0"/>
          <a:chOff x="0" y="0"/>
          <a:chExt cx="0" cy="0"/>
        </a:xfrm>
      </p:grpSpPr>
      <p:sp>
        <p:nvSpPr>
          <p:cNvPr id="1067" name="Shape 345"/>
          <p:cNvSpPr/>
          <p:nvPr/>
        </p:nvSpPr>
        <p:spPr>
          <a:xfrm>
            <a:off x="1072697" y="656488"/>
            <a:ext cx="8081052" cy="72351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68" name="Body Level One…"/>
          <p:cNvSpPr txBox="1">
            <a:spLocks noGrp="1"/>
          </p:cNvSpPr>
          <p:nvPr>
            <p:ph type="body" sz="quarter" idx="1"/>
          </p:nvPr>
        </p:nvSpPr>
        <p:spPr>
          <a:xfrm>
            <a:off x="1375526" y="841885"/>
            <a:ext cx="1407138" cy="36746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9" name="Shape 347"/>
          <p:cNvSpPr>
            <a:spLocks noGrp="1"/>
          </p:cNvSpPr>
          <p:nvPr>
            <p:ph type="body" sz="quarter" idx="13"/>
          </p:nvPr>
        </p:nvSpPr>
        <p:spPr>
          <a:xfrm>
            <a:off x="1375525"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0" name="Shape 348"/>
          <p:cNvSpPr>
            <a:spLocks noGrp="1"/>
          </p:cNvSpPr>
          <p:nvPr>
            <p:ph type="body" sz="quarter" idx="14"/>
          </p:nvPr>
        </p:nvSpPr>
        <p:spPr>
          <a:xfrm>
            <a:off x="1375525"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1" name="Shape 349"/>
          <p:cNvSpPr>
            <a:spLocks noGrp="1"/>
          </p:cNvSpPr>
          <p:nvPr>
            <p:ph type="body" sz="quarter" idx="15"/>
          </p:nvPr>
        </p:nvSpPr>
        <p:spPr>
          <a:xfrm>
            <a:off x="1375525"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2" name="Shape 350"/>
          <p:cNvSpPr>
            <a:spLocks noGrp="1"/>
          </p:cNvSpPr>
          <p:nvPr>
            <p:ph type="body" sz="quarter" idx="16"/>
          </p:nvPr>
        </p:nvSpPr>
        <p:spPr>
          <a:xfrm>
            <a:off x="1375525"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3" name="Shape 351"/>
          <p:cNvSpPr>
            <a:spLocks noGrp="1"/>
          </p:cNvSpPr>
          <p:nvPr>
            <p:ph type="body" sz="quarter" idx="17"/>
          </p:nvPr>
        </p:nvSpPr>
        <p:spPr>
          <a:xfrm>
            <a:off x="5004550"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4" name="Shape 352"/>
          <p:cNvSpPr>
            <a:spLocks noGrp="1"/>
          </p:cNvSpPr>
          <p:nvPr>
            <p:ph type="body" sz="quarter" idx="18"/>
          </p:nvPr>
        </p:nvSpPr>
        <p:spPr>
          <a:xfrm>
            <a:off x="5004550"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5" name="Shape 353"/>
          <p:cNvSpPr>
            <a:spLocks noGrp="1"/>
          </p:cNvSpPr>
          <p:nvPr>
            <p:ph type="body" sz="quarter" idx="19"/>
          </p:nvPr>
        </p:nvSpPr>
        <p:spPr>
          <a:xfrm>
            <a:off x="5004550"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6" name="Shape 354"/>
          <p:cNvSpPr>
            <a:spLocks noGrp="1"/>
          </p:cNvSpPr>
          <p:nvPr>
            <p:ph type="body" sz="quarter" idx="20"/>
          </p:nvPr>
        </p:nvSpPr>
        <p:spPr>
          <a:xfrm>
            <a:off x="5004550"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7" name="Shape 355"/>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78" name="Slide Number"/>
          <p:cNvSpPr txBox="1">
            <a:spLocks noGrp="1"/>
          </p:cNvSpPr>
          <p:nvPr>
            <p:ph type="sldNum" sz="quarter" idx="2"/>
          </p:nvPr>
        </p:nvSpPr>
        <p:spPr>
          <a:xfrm>
            <a:off x="885661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75246091"/>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x">
  <p:cSld name="Content 8">
    <p:bg>
      <p:bgPr>
        <a:solidFill>
          <a:srgbClr val="FFFFFF"/>
        </a:solidFill>
        <a:effectLst/>
      </p:bgPr>
    </p:bg>
    <p:spTree>
      <p:nvGrpSpPr>
        <p:cNvPr id="1" name=""/>
        <p:cNvGrpSpPr/>
        <p:nvPr/>
      </p:nvGrpSpPr>
      <p:grpSpPr>
        <a:xfrm>
          <a:off x="0" y="0"/>
          <a:ext cx="0" cy="0"/>
          <a:chOff x="0" y="0"/>
          <a:chExt cx="0" cy="0"/>
        </a:xfrm>
      </p:grpSpPr>
      <p:sp>
        <p:nvSpPr>
          <p:cNvPr id="1085" name="Shape 363"/>
          <p:cNvSpPr/>
          <p:nvPr/>
        </p:nvSpPr>
        <p:spPr>
          <a:xfrm>
            <a:off x="-97632" y="1998531"/>
            <a:ext cx="662212" cy="1146439"/>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86" name="Shape 364"/>
          <p:cNvSpPr txBox="1"/>
          <p:nvPr/>
        </p:nvSpPr>
        <p:spPr>
          <a:xfrm>
            <a:off x="679747" y="2522296"/>
            <a:ext cx="2201319"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506"/>
              <a:t>SLIDE</a:t>
            </a:r>
          </a:p>
          <a:p>
            <a:pPr>
              <a:defRPr b="1">
                <a:solidFill>
                  <a:srgbClr val="5295E9"/>
                </a:solidFill>
                <a:latin typeface="+mn-lt"/>
                <a:ea typeface="+mn-ea"/>
                <a:cs typeface="+mn-cs"/>
                <a:sym typeface="Helvetica"/>
              </a:defRPr>
            </a:pPr>
            <a:r>
              <a:rPr sz="506"/>
              <a:t>TITLES HERE</a:t>
            </a:r>
          </a:p>
        </p:txBody>
      </p:sp>
      <p:sp>
        <p:nvSpPr>
          <p:cNvPr id="1087" name="Shape 365"/>
          <p:cNvSpPr txBox="1"/>
          <p:nvPr/>
        </p:nvSpPr>
        <p:spPr>
          <a:xfrm>
            <a:off x="3492836" y="935406"/>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88" name="Shape 366"/>
          <p:cNvSpPr txBox="1"/>
          <p:nvPr/>
        </p:nvSpPr>
        <p:spPr>
          <a:xfrm>
            <a:off x="3492836" y="1187276"/>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89" name="Shape 367"/>
          <p:cNvSpPr txBox="1"/>
          <p:nvPr/>
        </p:nvSpPr>
        <p:spPr>
          <a:xfrm>
            <a:off x="3492836" y="2183673"/>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0" name="Shape 368"/>
          <p:cNvSpPr txBox="1"/>
          <p:nvPr/>
        </p:nvSpPr>
        <p:spPr>
          <a:xfrm>
            <a:off x="3492836" y="244744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1" name="Shape 369"/>
          <p:cNvSpPr txBox="1"/>
          <p:nvPr/>
        </p:nvSpPr>
        <p:spPr>
          <a:xfrm>
            <a:off x="3492836" y="3431939"/>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2" name="Shape 370"/>
          <p:cNvSpPr txBox="1"/>
          <p:nvPr/>
        </p:nvSpPr>
        <p:spPr>
          <a:xfrm>
            <a:off x="3492836" y="368380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3" name="Shape 371"/>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94" name="Slide Number"/>
          <p:cNvSpPr txBox="1">
            <a:spLocks noGrp="1"/>
          </p:cNvSpPr>
          <p:nvPr>
            <p:ph type="sldNum" sz="quarter" idx="2"/>
          </p:nvPr>
        </p:nvSpPr>
        <p:spPr>
          <a:xfrm>
            <a:off x="885661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42658091"/>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x">
  <p:cSld name="Content 9">
    <p:bg>
      <p:bgPr>
        <a:solidFill>
          <a:srgbClr val="FFFFFF"/>
        </a:solidFill>
        <a:effectLst/>
      </p:bgPr>
    </p:bg>
    <p:spTree>
      <p:nvGrpSpPr>
        <p:cNvPr id="1" name=""/>
        <p:cNvGrpSpPr/>
        <p:nvPr/>
      </p:nvGrpSpPr>
      <p:grpSpPr>
        <a:xfrm>
          <a:off x="0" y="0"/>
          <a:ext cx="0" cy="0"/>
          <a:chOff x="0" y="0"/>
          <a:chExt cx="0" cy="0"/>
        </a:xfrm>
      </p:grpSpPr>
      <p:sp>
        <p:nvSpPr>
          <p:cNvPr id="1101"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02" name="Shape 380"/>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3" name="Shape 381"/>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4" name="Shape 382"/>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5" name="Shape 383"/>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6" name="Shape 384"/>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7" name="Shape 385"/>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1108" name="Shape 386"/>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1109" name="Shape 387"/>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1110" name="Shape 388"/>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11" name="Shape 389"/>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12" name="Shape 390"/>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13" name="Shape 391"/>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14" name="Slide Number"/>
          <p:cNvSpPr txBox="1">
            <a:spLocks noGrp="1"/>
          </p:cNvSpPr>
          <p:nvPr>
            <p:ph type="sldNum" sz="quarter" idx="2"/>
          </p:nvPr>
        </p:nvSpPr>
        <p:spPr>
          <a:xfrm>
            <a:off x="885661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9404701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x">
  <p:cSld name="Content 10">
    <p:bg>
      <p:bgPr>
        <a:solidFill>
          <a:srgbClr val="FFFFFF"/>
        </a:solidFill>
        <a:effectLst/>
      </p:bgPr>
    </p:bg>
    <p:spTree>
      <p:nvGrpSpPr>
        <p:cNvPr id="1" name=""/>
        <p:cNvGrpSpPr/>
        <p:nvPr/>
      </p:nvGrpSpPr>
      <p:grpSpPr>
        <a:xfrm>
          <a:off x="0" y="0"/>
          <a:ext cx="0" cy="0"/>
          <a:chOff x="0" y="0"/>
          <a:chExt cx="0" cy="0"/>
        </a:xfrm>
      </p:grpSpPr>
      <p:sp>
        <p:nvSpPr>
          <p:cNvPr id="1121" name="Shape 399"/>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22" name="Body Level One…"/>
          <p:cNvSpPr txBox="1">
            <a:spLocks noGrp="1"/>
          </p:cNvSpPr>
          <p:nvPr>
            <p:ph type="body" sz="quarter" idx="1"/>
          </p:nvPr>
        </p:nvSpPr>
        <p:spPr>
          <a:xfrm>
            <a:off x="996823" y="32689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23" name="Shape 401"/>
          <p:cNvSpPr>
            <a:spLocks noGrp="1"/>
          </p:cNvSpPr>
          <p:nvPr>
            <p:ph type="body" sz="quarter" idx="13"/>
          </p:nvPr>
        </p:nvSpPr>
        <p:spPr>
          <a:xfrm>
            <a:off x="9904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4" name="Shape 402"/>
          <p:cNvSpPr>
            <a:spLocks noGrp="1"/>
          </p:cNvSpPr>
          <p:nvPr>
            <p:ph type="body" sz="quarter" idx="14"/>
          </p:nvPr>
        </p:nvSpPr>
        <p:spPr>
          <a:xfrm>
            <a:off x="9968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5" name="Shape 403"/>
          <p:cNvSpPr>
            <a:spLocks noGrp="1"/>
          </p:cNvSpPr>
          <p:nvPr>
            <p:ph type="body" sz="quarter" idx="15"/>
          </p:nvPr>
        </p:nvSpPr>
        <p:spPr>
          <a:xfrm>
            <a:off x="9904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6" name="Shape 404"/>
          <p:cNvSpPr>
            <a:spLocks noGrp="1"/>
          </p:cNvSpPr>
          <p:nvPr>
            <p:ph type="body" sz="quarter" idx="16"/>
          </p:nvPr>
        </p:nvSpPr>
        <p:spPr>
          <a:xfrm>
            <a:off x="35876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7" name="Shape 405"/>
          <p:cNvSpPr>
            <a:spLocks noGrp="1"/>
          </p:cNvSpPr>
          <p:nvPr>
            <p:ph type="body" sz="quarter" idx="17"/>
          </p:nvPr>
        </p:nvSpPr>
        <p:spPr>
          <a:xfrm>
            <a:off x="35812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8" name="Shape 406"/>
          <p:cNvSpPr>
            <a:spLocks noGrp="1"/>
          </p:cNvSpPr>
          <p:nvPr>
            <p:ph type="body" sz="quarter" idx="18"/>
          </p:nvPr>
        </p:nvSpPr>
        <p:spPr>
          <a:xfrm>
            <a:off x="35876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9" name="Shape 407"/>
          <p:cNvSpPr>
            <a:spLocks noGrp="1"/>
          </p:cNvSpPr>
          <p:nvPr>
            <p:ph type="body" sz="quarter" idx="19"/>
          </p:nvPr>
        </p:nvSpPr>
        <p:spPr>
          <a:xfrm>
            <a:off x="35812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0" name="Shape 408"/>
          <p:cNvSpPr>
            <a:spLocks noGrp="1"/>
          </p:cNvSpPr>
          <p:nvPr>
            <p:ph type="body" sz="quarter" idx="20"/>
          </p:nvPr>
        </p:nvSpPr>
        <p:spPr>
          <a:xfrm>
            <a:off x="61784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1" name="Shape 409"/>
          <p:cNvSpPr>
            <a:spLocks noGrp="1"/>
          </p:cNvSpPr>
          <p:nvPr>
            <p:ph type="body" sz="quarter" idx="21"/>
          </p:nvPr>
        </p:nvSpPr>
        <p:spPr>
          <a:xfrm>
            <a:off x="61720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2" name="Shape 410"/>
          <p:cNvSpPr>
            <a:spLocks noGrp="1"/>
          </p:cNvSpPr>
          <p:nvPr>
            <p:ph type="body" sz="quarter" idx="22"/>
          </p:nvPr>
        </p:nvSpPr>
        <p:spPr>
          <a:xfrm>
            <a:off x="61784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3" name="Shape 411"/>
          <p:cNvSpPr>
            <a:spLocks noGrp="1"/>
          </p:cNvSpPr>
          <p:nvPr>
            <p:ph type="body" sz="quarter" idx="23"/>
          </p:nvPr>
        </p:nvSpPr>
        <p:spPr>
          <a:xfrm>
            <a:off x="61720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4" name="Shape 412"/>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35" name="Shape 413"/>
          <p:cNvSpPr>
            <a:spLocks noGrp="1"/>
          </p:cNvSpPr>
          <p:nvPr>
            <p:ph type="body" sz="quarter" idx="24"/>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36" name="Shape 414"/>
          <p:cNvSpPr>
            <a:spLocks noGrp="1"/>
          </p:cNvSpPr>
          <p:nvPr>
            <p:ph type="body" sz="quarter" idx="25"/>
          </p:nvPr>
        </p:nvSpPr>
        <p:spPr>
          <a:xfrm>
            <a:off x="990473" y="10397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37" name="Slide Number"/>
          <p:cNvSpPr txBox="1">
            <a:spLocks noGrp="1"/>
          </p:cNvSpPr>
          <p:nvPr>
            <p:ph type="sldNum" sz="quarter" idx="2"/>
          </p:nvPr>
        </p:nvSpPr>
        <p:spPr>
          <a:xfrm>
            <a:off x="883756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343673"/>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cSld name="Content 11">
    <p:bg>
      <p:bgPr>
        <a:solidFill>
          <a:srgbClr val="FFFFFF"/>
        </a:solidFill>
        <a:effectLst/>
      </p:bgPr>
    </p:bg>
    <p:spTree>
      <p:nvGrpSpPr>
        <p:cNvPr id="1" name=""/>
        <p:cNvGrpSpPr/>
        <p:nvPr/>
      </p:nvGrpSpPr>
      <p:grpSpPr>
        <a:xfrm>
          <a:off x="0" y="0"/>
          <a:ext cx="0" cy="0"/>
          <a:chOff x="0" y="0"/>
          <a:chExt cx="0" cy="0"/>
        </a:xfrm>
      </p:grpSpPr>
      <p:sp>
        <p:nvSpPr>
          <p:cNvPr id="1144" name="Shape 422"/>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45" name="Shape 423"/>
          <p:cNvSpPr txBox="1"/>
          <p:nvPr/>
        </p:nvSpPr>
        <p:spPr>
          <a:xfrm>
            <a:off x="377846" y="347356"/>
            <a:ext cx="344646"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506"/>
              <a:t>Slide Title</a:t>
            </a:r>
          </a:p>
        </p:txBody>
      </p:sp>
      <p:sp>
        <p:nvSpPr>
          <p:cNvPr id="1146" name="Shape 424"/>
          <p:cNvSpPr txBox="1"/>
          <p:nvPr/>
        </p:nvSpPr>
        <p:spPr>
          <a:xfrm>
            <a:off x="377847" y="542581"/>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147" name="Body Level One…"/>
          <p:cNvSpPr txBox="1">
            <a:spLocks noGrp="1"/>
          </p:cNvSpPr>
          <p:nvPr>
            <p:ph type="body" idx="1"/>
          </p:nvPr>
        </p:nvSpPr>
        <p:spPr>
          <a:xfrm>
            <a:off x="404812" y="963606"/>
            <a:ext cx="8316479" cy="3607223"/>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148" name="Shape 426"/>
          <p:cNvSpPr>
            <a:spLocks noGrp="1"/>
          </p:cNvSpPr>
          <p:nvPr>
            <p:ph type="body" sz="quarter" idx="13"/>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149" name="Slide Number"/>
          <p:cNvSpPr txBox="1">
            <a:spLocks noGrp="1"/>
          </p:cNvSpPr>
          <p:nvPr>
            <p:ph type="sldNum" sz="quarter" idx="2"/>
          </p:nvPr>
        </p:nvSpPr>
        <p:spPr>
          <a:xfrm>
            <a:off x="8828037"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97092149"/>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x">
  <p:cSld name="Specialty 1">
    <p:bg>
      <p:bgPr>
        <a:solidFill>
          <a:srgbClr val="FFFFFF"/>
        </a:solidFill>
        <a:effectLst/>
      </p:bgPr>
    </p:bg>
    <p:spTree>
      <p:nvGrpSpPr>
        <p:cNvPr id="1" name=""/>
        <p:cNvGrpSpPr/>
        <p:nvPr/>
      </p:nvGrpSpPr>
      <p:grpSpPr>
        <a:xfrm>
          <a:off x="0" y="0"/>
          <a:ext cx="0" cy="0"/>
          <a:chOff x="0" y="0"/>
          <a:chExt cx="0" cy="0"/>
        </a:xfrm>
      </p:grpSpPr>
      <p:sp>
        <p:nvSpPr>
          <p:cNvPr id="1156" name="Shape 434"/>
          <p:cNvSpPr>
            <a:spLocks noGrp="1"/>
          </p:cNvSpPr>
          <p:nvPr>
            <p:ph type="pic" sz="quarter" idx="13"/>
          </p:nvPr>
        </p:nvSpPr>
        <p:spPr>
          <a:xfrm>
            <a:off x="3779761" y="806518"/>
            <a:ext cx="2283028" cy="1651868"/>
          </a:xfrm>
          <a:prstGeom prst="rect">
            <a:avLst/>
          </a:prstGeom>
        </p:spPr>
        <p:txBody>
          <a:bodyPr lIns="91439" tIns="45719" rIns="91439" bIns="45719" anchor="t">
            <a:noAutofit/>
          </a:bodyPr>
          <a:lstStyle/>
          <a:p>
            <a:endParaRPr/>
          </a:p>
        </p:txBody>
      </p:sp>
      <p:sp>
        <p:nvSpPr>
          <p:cNvPr id="1157" name="Shape 435"/>
          <p:cNvSpPr>
            <a:spLocks noGrp="1"/>
          </p:cNvSpPr>
          <p:nvPr>
            <p:ph type="pic" sz="quarter" idx="14"/>
          </p:nvPr>
        </p:nvSpPr>
        <p:spPr>
          <a:xfrm>
            <a:off x="6272064" y="806518"/>
            <a:ext cx="2283028" cy="1651868"/>
          </a:xfrm>
          <a:prstGeom prst="rect">
            <a:avLst/>
          </a:prstGeom>
        </p:spPr>
        <p:txBody>
          <a:bodyPr lIns="91439" tIns="45719" rIns="91439" bIns="45719" anchor="t">
            <a:noAutofit/>
          </a:bodyPr>
          <a:lstStyle/>
          <a:p>
            <a:endParaRPr/>
          </a:p>
        </p:txBody>
      </p:sp>
      <p:sp>
        <p:nvSpPr>
          <p:cNvPr id="1158" name="Shape 436"/>
          <p:cNvSpPr>
            <a:spLocks noGrp="1"/>
          </p:cNvSpPr>
          <p:nvPr>
            <p:ph type="pic" sz="quarter" idx="15"/>
          </p:nvPr>
        </p:nvSpPr>
        <p:spPr>
          <a:xfrm>
            <a:off x="3779761" y="2685114"/>
            <a:ext cx="2283028" cy="1651868"/>
          </a:xfrm>
          <a:prstGeom prst="rect">
            <a:avLst/>
          </a:prstGeom>
        </p:spPr>
        <p:txBody>
          <a:bodyPr lIns="91439" tIns="45719" rIns="91439" bIns="45719" anchor="t">
            <a:noAutofit/>
          </a:bodyPr>
          <a:lstStyle/>
          <a:p>
            <a:endParaRPr/>
          </a:p>
        </p:txBody>
      </p:sp>
      <p:sp>
        <p:nvSpPr>
          <p:cNvPr id="1159" name="Shape 437"/>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1160" name="Shape 438"/>
          <p:cNvSpPr/>
          <p:nvPr/>
        </p:nvSpPr>
        <p:spPr>
          <a:xfrm>
            <a:off x="-97632" y="1998531"/>
            <a:ext cx="662212" cy="1146439"/>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61" name="Shape 439"/>
          <p:cNvSpPr txBox="1"/>
          <p:nvPr/>
        </p:nvSpPr>
        <p:spPr>
          <a:xfrm>
            <a:off x="679747" y="2483375"/>
            <a:ext cx="394339" cy="271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506"/>
              <a:t>SLIDE</a:t>
            </a:r>
          </a:p>
          <a:p>
            <a:pPr>
              <a:defRPr b="1">
                <a:solidFill>
                  <a:srgbClr val="41525B"/>
                </a:solidFill>
                <a:latin typeface="+mn-lt"/>
                <a:ea typeface="+mn-ea"/>
                <a:cs typeface="+mn-cs"/>
                <a:sym typeface="Helvetica"/>
              </a:defRPr>
            </a:pPr>
            <a:r>
              <a:rPr sz="506"/>
              <a:t>TITLE CAN </a:t>
            </a:r>
            <a:br>
              <a:rPr sz="506"/>
            </a:br>
            <a:r>
              <a:rPr sz="506"/>
              <a:t>GO HERE</a:t>
            </a:r>
          </a:p>
        </p:txBody>
      </p:sp>
      <p:sp>
        <p:nvSpPr>
          <p:cNvPr id="1162" name="Shape 440"/>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63" name="Slide Number"/>
          <p:cNvSpPr txBox="1">
            <a:spLocks noGrp="1"/>
          </p:cNvSpPr>
          <p:nvPr>
            <p:ph type="sldNum" sz="quarter" idx="2"/>
          </p:nvPr>
        </p:nvSpPr>
        <p:spPr>
          <a:xfrm>
            <a:off x="891376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8049992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x">
  <p:cSld name="Specialty 3">
    <p:bg>
      <p:bgPr>
        <a:solidFill>
          <a:srgbClr val="56A9FD"/>
        </a:solidFill>
        <a:effectLst/>
      </p:bgPr>
    </p:bg>
    <p:spTree>
      <p:nvGrpSpPr>
        <p:cNvPr id="1" name=""/>
        <p:cNvGrpSpPr/>
        <p:nvPr/>
      </p:nvGrpSpPr>
      <p:grpSpPr>
        <a:xfrm>
          <a:off x="0" y="0"/>
          <a:ext cx="0" cy="0"/>
          <a:chOff x="0" y="0"/>
          <a:chExt cx="0" cy="0"/>
        </a:xfrm>
      </p:grpSpPr>
      <p:sp>
        <p:nvSpPr>
          <p:cNvPr id="1170"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1" name="Shape 449"/>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2" name="Shape 450"/>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3" name="Shape 451"/>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1174" name="Shape 452"/>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5" name="Shape 453"/>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6" name="Shape 454"/>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1177" name="Shape 455"/>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8" name="Shape 456"/>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9" name="Shape 457"/>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1180" name="Shape 458"/>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1" name="Shape 459"/>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2" name="Shape 460"/>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1183" name="Shape 461"/>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4" name="Shape 462"/>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5" name="Shape 463"/>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1186" name="Shape 464"/>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7" name="Shape 465"/>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8" name="Shape 466"/>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1189" name="Shape 467"/>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0" name="Shape 468"/>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1" name="Shape 469"/>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1192" name="Shape 470"/>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3" name="Shape 471"/>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4" name="Shape 472"/>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1195" name="Shape 473"/>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196" name="Slide Number"/>
          <p:cNvSpPr txBox="1">
            <a:spLocks noGrp="1"/>
          </p:cNvSpPr>
          <p:nvPr>
            <p:ph type="sldNum" sz="quarter" idx="2"/>
          </p:nvPr>
        </p:nvSpPr>
        <p:spPr>
          <a:xfrm>
            <a:off x="8875662"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15116283"/>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x">
  <p:cSld name="Specialty 2">
    <p:bg>
      <p:bgPr>
        <a:solidFill>
          <a:srgbClr val="FFFFFF"/>
        </a:solidFill>
        <a:effectLst/>
      </p:bgPr>
    </p:bg>
    <p:spTree>
      <p:nvGrpSpPr>
        <p:cNvPr id="1" name=""/>
        <p:cNvGrpSpPr/>
        <p:nvPr/>
      </p:nvGrpSpPr>
      <p:grpSpPr>
        <a:xfrm>
          <a:off x="0" y="0"/>
          <a:ext cx="0" cy="0"/>
          <a:chOff x="0" y="0"/>
          <a:chExt cx="0" cy="0"/>
        </a:xfrm>
      </p:grpSpPr>
      <p:sp>
        <p:nvSpPr>
          <p:cNvPr id="1203" name="Shape 481"/>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1204" name="Shape 482"/>
          <p:cNvSpPr/>
          <p:nvPr/>
        </p:nvSpPr>
        <p:spPr>
          <a:xfrm>
            <a:off x="450604" y="1355963"/>
            <a:ext cx="338758" cy="1"/>
          </a:xfrm>
          <a:prstGeom prst="line">
            <a:avLst/>
          </a:prstGeom>
          <a:ln w="76200">
            <a:solidFill>
              <a:srgbClr val="FFFFFF"/>
            </a:solidFill>
            <a:miter lim="400000"/>
          </a:ln>
        </p:spPr>
        <p:txBody>
          <a:bodyPr lIns="17144" tIns="17144" rIns="17144" bIns="17144"/>
          <a:lstStyle/>
          <a:p>
            <a:endParaRPr sz="506"/>
          </a:p>
        </p:txBody>
      </p:sp>
      <p:sp>
        <p:nvSpPr>
          <p:cNvPr id="1205"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6" name="Shape 484"/>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207" name="Shape 485"/>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208" name="Shape 486"/>
          <p:cNvSpPr/>
          <p:nvPr/>
        </p:nvSpPr>
        <p:spPr>
          <a:xfrm>
            <a:off x="244659" y="287451"/>
            <a:ext cx="338758" cy="1"/>
          </a:xfrm>
          <a:prstGeom prst="line">
            <a:avLst/>
          </a:prstGeom>
          <a:ln w="139700">
            <a:solidFill>
              <a:srgbClr val="56A9FD"/>
            </a:solidFill>
            <a:miter lim="400000"/>
          </a:ln>
        </p:spPr>
        <p:txBody>
          <a:bodyPr lIns="17144" tIns="17144" rIns="17144" bIns="17144"/>
          <a:lstStyle/>
          <a:p>
            <a:endParaRPr sz="506"/>
          </a:p>
        </p:txBody>
      </p:sp>
      <p:sp>
        <p:nvSpPr>
          <p:cNvPr id="1209" name="Slide Number"/>
          <p:cNvSpPr txBox="1">
            <a:spLocks noGrp="1"/>
          </p:cNvSpPr>
          <p:nvPr>
            <p:ph type="sldNum" sz="quarter" idx="2"/>
          </p:nvPr>
        </p:nvSpPr>
        <p:spPr>
          <a:xfrm>
            <a:off x="8923287" y="4905375"/>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26987766"/>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x">
  <p:cSld name="2_ Thank You 1">
    <p:bg>
      <p:bgPr>
        <a:solidFill>
          <a:srgbClr val="000000"/>
        </a:solidFill>
        <a:effectLst/>
      </p:bgPr>
    </p:bg>
    <p:spTree>
      <p:nvGrpSpPr>
        <p:cNvPr id="1" name=""/>
        <p:cNvGrpSpPr/>
        <p:nvPr/>
      </p:nvGrpSpPr>
      <p:grpSpPr>
        <a:xfrm>
          <a:off x="0" y="0"/>
          <a:ext cx="0" cy="0"/>
          <a:chOff x="0" y="0"/>
          <a:chExt cx="0" cy="0"/>
        </a:xfrm>
      </p:grpSpPr>
      <p:sp>
        <p:nvSpPr>
          <p:cNvPr id="1216"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17" name="Slide Number"/>
          <p:cNvSpPr txBox="1">
            <a:spLocks noGrp="1"/>
          </p:cNvSpPr>
          <p:nvPr>
            <p:ph type="sldNum" sz="quarter" idx="2"/>
          </p:nvPr>
        </p:nvSpPr>
        <p:spPr>
          <a:xfrm>
            <a:off x="4484637" y="4905375"/>
            <a:ext cx="243656" cy="217495"/>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260783"/>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x">
  <p:cSld name="1_Title and Content">
    <p:bg>
      <p:bgPr>
        <a:solidFill>
          <a:srgbClr val="FFFFFF"/>
        </a:solidFill>
        <a:effectLst/>
      </p:bgPr>
    </p:bg>
    <p:spTree>
      <p:nvGrpSpPr>
        <p:cNvPr id="1" name=""/>
        <p:cNvGrpSpPr/>
        <p:nvPr/>
      </p:nvGrpSpPr>
      <p:grpSpPr>
        <a:xfrm>
          <a:off x="0" y="0"/>
          <a:ext cx="0" cy="0"/>
          <a:chOff x="0" y="0"/>
          <a:chExt cx="0" cy="0"/>
        </a:xfrm>
      </p:grpSpPr>
      <p:sp>
        <p:nvSpPr>
          <p:cNvPr id="1224" name="Title Text"/>
          <p:cNvSpPr txBox="1">
            <a:spLocks noGrp="1"/>
          </p:cNvSpPr>
          <p:nvPr>
            <p:ph type="title"/>
          </p:nvPr>
        </p:nvSpPr>
        <p:spPr>
          <a:xfrm>
            <a:off x="593217" y="312422"/>
            <a:ext cx="3962400" cy="1654299"/>
          </a:xfrm>
          <a:prstGeom prst="rect">
            <a:avLst/>
          </a:prstGeom>
        </p:spPr>
        <p:txBody>
          <a:bodyPr/>
          <a:lstStyle>
            <a:lvl1pPr>
              <a:lnSpc>
                <a:spcPts val="4200"/>
              </a:lnSpc>
            </a:lvl1pPr>
          </a:lstStyle>
          <a:p>
            <a:r>
              <a:t>Title Text</a:t>
            </a:r>
          </a:p>
        </p:txBody>
      </p:sp>
      <p:sp>
        <p:nvSpPr>
          <p:cNvPr id="1225" name="Body Level One…"/>
          <p:cNvSpPr txBox="1">
            <a:spLocks noGrp="1"/>
          </p:cNvSpPr>
          <p:nvPr>
            <p:ph type="body" sz="quarter" idx="1"/>
          </p:nvPr>
        </p:nvSpPr>
        <p:spPr>
          <a:xfrm>
            <a:off x="4958840" y="334070"/>
            <a:ext cx="3657600" cy="1973618"/>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226" name="Rectangle 12"/>
          <p:cNvSpPr txBox="1"/>
          <p:nvPr/>
        </p:nvSpPr>
        <p:spPr>
          <a:xfrm>
            <a:off x="613173" y="48676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2997509"/>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x">
  <p:cSld name="3_Solid Blue w/Photo">
    <p:spTree>
      <p:nvGrpSpPr>
        <p:cNvPr id="1" name=""/>
        <p:cNvGrpSpPr/>
        <p:nvPr/>
      </p:nvGrpSpPr>
      <p:grpSpPr>
        <a:xfrm>
          <a:off x="0" y="0"/>
          <a:ext cx="0" cy="0"/>
          <a:chOff x="0" y="0"/>
          <a:chExt cx="0" cy="0"/>
        </a:xfrm>
      </p:grpSpPr>
      <p:sp>
        <p:nvSpPr>
          <p:cNvPr id="1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581947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x">
  <p:cSld name="Chapter_1">
    <p:bg>
      <p:bgPr>
        <a:solidFill>
          <a:srgbClr val="FFFFFF"/>
        </a:solidFill>
        <a:effectLst/>
      </p:bgPr>
    </p:bg>
    <p:spTree>
      <p:nvGrpSpPr>
        <p:cNvPr id="1" name=""/>
        <p:cNvGrpSpPr/>
        <p:nvPr/>
      </p:nvGrpSpPr>
      <p:grpSpPr>
        <a:xfrm>
          <a:off x="0" y="0"/>
          <a:ext cx="0" cy="0"/>
          <a:chOff x="0" y="0"/>
          <a:chExt cx="0" cy="0"/>
        </a:xfrm>
      </p:grpSpPr>
      <p:sp>
        <p:nvSpPr>
          <p:cNvPr id="1241" name="Rectangle 26"/>
          <p:cNvSpPr/>
          <p:nvPr/>
        </p:nvSpPr>
        <p:spPr>
          <a:xfrm>
            <a:off x="0" y="0"/>
            <a:ext cx="9144000" cy="51435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242" name="Slide Number"/>
          <p:cNvSpPr txBox="1">
            <a:spLocks noGrp="1"/>
          </p:cNvSpPr>
          <p:nvPr>
            <p:ph type="sldNum" sz="quarter" idx="2"/>
          </p:nvPr>
        </p:nvSpPr>
        <p:spPr>
          <a:xfrm>
            <a:off x="8727409" y="73025"/>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243" name="TextBox 36"/>
          <p:cNvSpPr txBox="1"/>
          <p:nvPr/>
        </p:nvSpPr>
        <p:spPr>
          <a:xfrm>
            <a:off x="152401" y="73026"/>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244" name="Straight Connector 25"/>
          <p:cNvSpPr/>
          <p:nvPr/>
        </p:nvSpPr>
        <p:spPr>
          <a:xfrm flipH="1">
            <a:off x="6096000" y="0"/>
            <a:ext cx="0" cy="5143500"/>
          </a:xfrm>
          <a:prstGeom prst="line">
            <a:avLst/>
          </a:prstGeom>
          <a:ln>
            <a:solidFill>
              <a:srgbClr val="FFFFFF"/>
            </a:solidFill>
          </a:ln>
        </p:spPr>
        <p:txBody>
          <a:bodyPr lIns="17144" tIns="17144" rIns="17144" bIns="17144"/>
          <a:lstStyle/>
          <a:p>
            <a:endParaRPr sz="506"/>
          </a:p>
        </p:txBody>
      </p:sp>
      <p:sp>
        <p:nvSpPr>
          <p:cNvPr id="1245" name="Straight Connector 27"/>
          <p:cNvSpPr/>
          <p:nvPr/>
        </p:nvSpPr>
        <p:spPr>
          <a:xfrm flipH="1">
            <a:off x="7620000" y="0"/>
            <a:ext cx="0" cy="5143500"/>
          </a:xfrm>
          <a:prstGeom prst="line">
            <a:avLst/>
          </a:prstGeom>
          <a:ln>
            <a:solidFill>
              <a:srgbClr val="FFFFFF"/>
            </a:solidFill>
          </a:ln>
        </p:spPr>
        <p:txBody>
          <a:bodyPr lIns="17144" tIns="17144" rIns="17144" bIns="17144"/>
          <a:lstStyle/>
          <a:p>
            <a:endParaRPr sz="506"/>
          </a:p>
        </p:txBody>
      </p:sp>
      <p:pic>
        <p:nvPicPr>
          <p:cNvPr id="1246" name="Picture 53" descr="Picture 53"/>
          <p:cNvPicPr>
            <a:picLocks noChangeAspect="1"/>
          </p:cNvPicPr>
          <p:nvPr/>
        </p:nvPicPr>
        <p:blipFill>
          <a:blip r:embed="rId2">
            <a:extLst/>
          </a:blip>
          <a:stretch>
            <a:fillRect/>
          </a:stretch>
        </p:blipFill>
        <p:spPr>
          <a:xfrm rot="10800000" flipH="1" flipV="1">
            <a:off x="8634413" y="4854575"/>
            <a:ext cx="390525" cy="157164"/>
          </a:xfrm>
          <a:prstGeom prst="rect">
            <a:avLst/>
          </a:prstGeom>
          <a:ln w="12700">
            <a:miter lim="400000"/>
          </a:ln>
        </p:spPr>
      </p:pic>
    </p:spTree>
    <p:extLst>
      <p:ext uri="{BB962C8B-B14F-4D97-AF65-F5344CB8AC3E}">
        <p14:creationId xmlns:p14="http://schemas.microsoft.com/office/powerpoint/2010/main" val="1098538463"/>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
  <p:cSld name="2_Title Only">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633413" y="357188"/>
            <a:ext cx="7877175" cy="857250"/>
          </a:xfrm>
          <a:prstGeom prst="rect">
            <a:avLst/>
          </a:prstGeom>
        </p:spPr>
        <p:txBody>
          <a:bodyPr/>
          <a:lstStyle/>
          <a:p>
            <a:r>
              <a:t>Title Text</a:t>
            </a:r>
          </a:p>
        </p:txBody>
      </p:sp>
      <p:sp>
        <p:nvSpPr>
          <p:cNvPr id="1254" name="Slide Number"/>
          <p:cNvSpPr txBox="1">
            <a:spLocks noGrp="1"/>
          </p:cNvSpPr>
          <p:nvPr>
            <p:ph type="sldNum" sz="quarter" idx="2"/>
          </p:nvPr>
        </p:nvSpPr>
        <p:spPr>
          <a:xfrm>
            <a:off x="7523520" y="4767263"/>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42588265"/>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633413" y="357188"/>
            <a:ext cx="7877175" cy="857250"/>
          </a:xfrm>
          <a:prstGeom prst="rect">
            <a:avLst/>
          </a:prstGeom>
        </p:spPr>
        <p:txBody>
          <a:bodyPr/>
          <a:lstStyle>
            <a:lvl1pPr>
              <a:defRPr>
                <a:solidFill>
                  <a:srgbClr val="325C80"/>
                </a:solidFill>
              </a:defRPr>
            </a:lvl1pPr>
          </a:lstStyle>
          <a:p>
            <a:r>
              <a:t>Title Text</a:t>
            </a:r>
          </a:p>
        </p:txBody>
      </p:sp>
      <p:sp>
        <p:nvSpPr>
          <p:cNvPr id="1262" name="Body Level One…"/>
          <p:cNvSpPr txBox="1">
            <a:spLocks noGrp="1"/>
          </p:cNvSpPr>
          <p:nvPr>
            <p:ph type="body" idx="1"/>
          </p:nvPr>
        </p:nvSpPr>
        <p:spPr>
          <a:xfrm>
            <a:off x="633413" y="1214437"/>
            <a:ext cx="7877175" cy="3452813"/>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263" name="Slide Number"/>
          <p:cNvSpPr txBox="1">
            <a:spLocks noGrp="1"/>
          </p:cNvSpPr>
          <p:nvPr>
            <p:ph type="sldNum" sz="quarter" idx="2"/>
          </p:nvPr>
        </p:nvSpPr>
        <p:spPr>
          <a:xfrm>
            <a:off x="8641119" y="4831164"/>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6010285"/>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x">
  <p:cSld name="1_Title &amp; Subtitle">
    <p:bg>
      <p:bgPr>
        <a:solidFill>
          <a:srgbClr val="FFFFFF"/>
        </a:solidFill>
        <a:effectLst/>
      </p:bgPr>
    </p:bg>
    <p:spTree>
      <p:nvGrpSpPr>
        <p:cNvPr id="1" name=""/>
        <p:cNvGrpSpPr/>
        <p:nvPr/>
      </p:nvGrpSpPr>
      <p:grpSpPr>
        <a:xfrm>
          <a:off x="0" y="0"/>
          <a:ext cx="0" cy="0"/>
          <a:chOff x="0" y="0"/>
          <a:chExt cx="0" cy="0"/>
        </a:xfrm>
      </p:grpSpPr>
      <p:sp>
        <p:nvSpPr>
          <p:cNvPr id="1270" name="Title Text"/>
          <p:cNvSpPr txBox="1">
            <a:spLocks noGrp="1"/>
          </p:cNvSpPr>
          <p:nvPr>
            <p:ph type="title"/>
          </p:nvPr>
        </p:nvSpPr>
        <p:spPr>
          <a:xfrm>
            <a:off x="1812726" y="863947"/>
            <a:ext cx="5518548" cy="174129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71" name="Body Level One…"/>
          <p:cNvSpPr txBox="1">
            <a:spLocks noGrp="1"/>
          </p:cNvSpPr>
          <p:nvPr>
            <p:ph type="body" sz="quarter" idx="1"/>
          </p:nvPr>
        </p:nvSpPr>
        <p:spPr>
          <a:xfrm>
            <a:off x="1812726" y="2652117"/>
            <a:ext cx="5518548" cy="596057"/>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2"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68227643"/>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FFFFFF"/>
        </a:solidFill>
        <a:effectLst/>
      </p:bgPr>
    </p:bg>
    <p:spTree>
      <p:nvGrpSpPr>
        <p:cNvPr id="1" name=""/>
        <p:cNvGrpSpPr/>
        <p:nvPr/>
      </p:nvGrpSpPr>
      <p:grpSpPr>
        <a:xfrm>
          <a:off x="0" y="0"/>
          <a:ext cx="0" cy="0"/>
          <a:chOff x="0" y="0"/>
          <a:chExt cx="0" cy="0"/>
        </a:xfrm>
      </p:grpSpPr>
      <p:sp>
        <p:nvSpPr>
          <p:cNvPr id="1279" name="Shape 20"/>
          <p:cNvSpPr>
            <a:spLocks noGrp="1"/>
          </p:cNvSpPr>
          <p:nvPr>
            <p:ph type="pic" sz="half" idx="13"/>
          </p:nvPr>
        </p:nvSpPr>
        <p:spPr>
          <a:xfrm>
            <a:off x="1990204" y="334863"/>
            <a:ext cx="5156895" cy="3120927"/>
          </a:xfrm>
          <a:prstGeom prst="rect">
            <a:avLst/>
          </a:prstGeom>
        </p:spPr>
        <p:txBody>
          <a:bodyPr lIns="91439" tIns="45719" rIns="91439" bIns="45719" anchor="t">
            <a:noAutofit/>
          </a:bodyPr>
          <a:lstStyle/>
          <a:p>
            <a:endParaRPr/>
          </a:p>
        </p:txBody>
      </p:sp>
      <p:sp>
        <p:nvSpPr>
          <p:cNvPr id="1280" name="Title Text"/>
          <p:cNvSpPr txBox="1">
            <a:spLocks noGrp="1"/>
          </p:cNvSpPr>
          <p:nvPr>
            <p:ph type="title"/>
          </p:nvPr>
        </p:nvSpPr>
        <p:spPr>
          <a:xfrm>
            <a:off x="1812726" y="3542853"/>
            <a:ext cx="5518548" cy="750095"/>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81" name="Body Level One…"/>
          <p:cNvSpPr txBox="1">
            <a:spLocks noGrp="1"/>
          </p:cNvSpPr>
          <p:nvPr>
            <p:ph type="body" sz="quarter" idx="1"/>
          </p:nvPr>
        </p:nvSpPr>
        <p:spPr>
          <a:xfrm>
            <a:off x="1812726" y="4319736"/>
            <a:ext cx="5518548" cy="596058"/>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82" name="Slide Number"/>
          <p:cNvSpPr txBox="1">
            <a:spLocks noGrp="1"/>
          </p:cNvSpPr>
          <p:nvPr>
            <p:ph type="sldNum" sz="quarter" idx="2"/>
          </p:nvPr>
        </p:nvSpPr>
        <p:spPr>
          <a:xfrm>
            <a:off x="4475930" y="4875610"/>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944657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x">
  <p:cSld name="1_Title - Center">
    <p:bg>
      <p:bgPr>
        <a:solidFill>
          <a:srgbClr val="FFFFFF"/>
        </a:solidFill>
        <a:effectLst/>
      </p:bgPr>
    </p:bg>
    <p:spTree>
      <p:nvGrpSpPr>
        <p:cNvPr id="1" name=""/>
        <p:cNvGrpSpPr/>
        <p:nvPr/>
      </p:nvGrpSpPr>
      <p:grpSpPr>
        <a:xfrm>
          <a:off x="0" y="0"/>
          <a:ext cx="0" cy="0"/>
          <a:chOff x="0" y="0"/>
          <a:chExt cx="0" cy="0"/>
        </a:xfrm>
      </p:grpSpPr>
      <p:sp>
        <p:nvSpPr>
          <p:cNvPr id="1289" name="Title Text"/>
          <p:cNvSpPr txBox="1">
            <a:spLocks noGrp="1"/>
          </p:cNvSpPr>
          <p:nvPr>
            <p:ph type="title"/>
          </p:nvPr>
        </p:nvSpPr>
        <p:spPr>
          <a:xfrm>
            <a:off x="1812726" y="1701105"/>
            <a:ext cx="5518548" cy="174129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90"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66264107"/>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x">
  <p:cSld name="1_Photo - Vertical">
    <p:bg>
      <p:bgPr>
        <a:solidFill>
          <a:srgbClr val="FFFFFF"/>
        </a:solidFill>
        <a:effectLst/>
      </p:bgPr>
    </p:bg>
    <p:spTree>
      <p:nvGrpSpPr>
        <p:cNvPr id="1" name=""/>
        <p:cNvGrpSpPr/>
        <p:nvPr/>
      </p:nvGrpSpPr>
      <p:grpSpPr>
        <a:xfrm>
          <a:off x="0" y="0"/>
          <a:ext cx="0" cy="0"/>
          <a:chOff x="0" y="0"/>
          <a:chExt cx="0" cy="0"/>
        </a:xfrm>
      </p:grpSpPr>
      <p:sp>
        <p:nvSpPr>
          <p:cNvPr id="1297" name="Shape 38"/>
          <p:cNvSpPr>
            <a:spLocks noGrp="1"/>
          </p:cNvSpPr>
          <p:nvPr>
            <p:ph type="pic" sz="half" idx="13"/>
          </p:nvPr>
        </p:nvSpPr>
        <p:spPr>
          <a:xfrm>
            <a:off x="4685854" y="334863"/>
            <a:ext cx="2812852" cy="4339829"/>
          </a:xfrm>
          <a:prstGeom prst="rect">
            <a:avLst/>
          </a:prstGeom>
        </p:spPr>
        <p:txBody>
          <a:bodyPr lIns="91439" tIns="45719" rIns="91439" bIns="45719" anchor="t">
            <a:noAutofit/>
          </a:bodyPr>
          <a:lstStyle/>
          <a:p>
            <a:endParaRPr/>
          </a:p>
        </p:txBody>
      </p:sp>
      <p:sp>
        <p:nvSpPr>
          <p:cNvPr id="1298" name="Title Text"/>
          <p:cNvSpPr txBox="1">
            <a:spLocks noGrp="1"/>
          </p:cNvSpPr>
          <p:nvPr>
            <p:ph type="title"/>
          </p:nvPr>
        </p:nvSpPr>
        <p:spPr>
          <a:xfrm>
            <a:off x="1645295" y="334863"/>
            <a:ext cx="2812852" cy="2102942"/>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1299" name="Body Level One…"/>
          <p:cNvSpPr txBox="1">
            <a:spLocks noGrp="1"/>
          </p:cNvSpPr>
          <p:nvPr>
            <p:ph type="body" sz="quarter" idx="1"/>
          </p:nvPr>
        </p:nvSpPr>
        <p:spPr>
          <a:xfrm>
            <a:off x="1645295" y="2511474"/>
            <a:ext cx="2812852" cy="2163218"/>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00"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42128924"/>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
  <p:cSld name="1_Title - Top">
    <p:bg>
      <p:bgPr>
        <a:solidFill>
          <a:srgbClr val="FFFFFF"/>
        </a:solidFill>
        <a:effectLst/>
      </p:bgPr>
    </p:bg>
    <p:spTree>
      <p:nvGrpSpPr>
        <p:cNvPr id="1" name=""/>
        <p:cNvGrpSpPr/>
        <p:nvPr/>
      </p:nvGrpSpPr>
      <p:grpSpPr>
        <a:xfrm>
          <a:off x="0" y="0"/>
          <a:ext cx="0" cy="0"/>
          <a:chOff x="0" y="0"/>
          <a:chExt cx="0" cy="0"/>
        </a:xfrm>
      </p:grpSpPr>
      <p:sp>
        <p:nvSpPr>
          <p:cNvPr id="1307" name="Title Text"/>
          <p:cNvSpPr txBox="1">
            <a:spLocks noGrp="1"/>
          </p:cNvSpPr>
          <p:nvPr>
            <p:ph type="title"/>
          </p:nvPr>
        </p:nvSpPr>
        <p:spPr>
          <a:xfrm>
            <a:off x="1645295" y="234404"/>
            <a:ext cx="5853410" cy="1138536"/>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08"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007458"/>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1_Title, Bullets &amp; Photo">
    <p:bg>
      <p:bgPr>
        <a:solidFill>
          <a:srgbClr val="FFFFFF"/>
        </a:solidFill>
        <a:effectLst/>
      </p:bgPr>
    </p:bg>
    <p:spTree>
      <p:nvGrpSpPr>
        <p:cNvPr id="1" name=""/>
        <p:cNvGrpSpPr/>
        <p:nvPr/>
      </p:nvGrpSpPr>
      <p:grpSpPr>
        <a:xfrm>
          <a:off x="0" y="0"/>
          <a:ext cx="0" cy="0"/>
          <a:chOff x="0" y="0"/>
          <a:chExt cx="0" cy="0"/>
        </a:xfrm>
      </p:grpSpPr>
      <p:sp>
        <p:nvSpPr>
          <p:cNvPr id="1315" name="Shape 65"/>
          <p:cNvSpPr>
            <a:spLocks noGrp="1"/>
          </p:cNvSpPr>
          <p:nvPr>
            <p:ph type="pic" sz="quarter" idx="13"/>
          </p:nvPr>
        </p:nvSpPr>
        <p:spPr>
          <a:xfrm>
            <a:off x="4685854" y="1372940"/>
            <a:ext cx="2812852" cy="3315147"/>
          </a:xfrm>
          <a:prstGeom prst="rect">
            <a:avLst/>
          </a:prstGeom>
        </p:spPr>
        <p:txBody>
          <a:bodyPr lIns="91439" tIns="45719" rIns="91439" bIns="45719" anchor="t">
            <a:noAutofit/>
          </a:bodyPr>
          <a:lstStyle/>
          <a:p>
            <a:endParaRPr/>
          </a:p>
        </p:txBody>
      </p:sp>
      <p:sp>
        <p:nvSpPr>
          <p:cNvPr id="1316" name="Title Text"/>
          <p:cNvSpPr txBox="1">
            <a:spLocks noGrp="1"/>
          </p:cNvSpPr>
          <p:nvPr>
            <p:ph type="title"/>
          </p:nvPr>
        </p:nvSpPr>
        <p:spPr>
          <a:xfrm>
            <a:off x="1645295" y="234404"/>
            <a:ext cx="5853410" cy="1138536"/>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17" name="Body Level One…"/>
          <p:cNvSpPr txBox="1">
            <a:spLocks noGrp="1"/>
          </p:cNvSpPr>
          <p:nvPr>
            <p:ph type="body" sz="quarter" idx="1"/>
          </p:nvPr>
        </p:nvSpPr>
        <p:spPr>
          <a:xfrm>
            <a:off x="1645295" y="1372940"/>
            <a:ext cx="2812852" cy="331514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18"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86940472"/>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1_Bullets">
    <p:bg>
      <p:bgPr>
        <a:solidFill>
          <a:srgbClr val="FFFFFF"/>
        </a:solidFill>
        <a:effectLst/>
      </p:bgPr>
    </p:bg>
    <p:spTree>
      <p:nvGrpSpPr>
        <p:cNvPr id="1" name=""/>
        <p:cNvGrpSpPr/>
        <p:nvPr/>
      </p:nvGrpSpPr>
      <p:grpSpPr>
        <a:xfrm>
          <a:off x="0" y="0"/>
          <a:ext cx="0" cy="0"/>
          <a:chOff x="0" y="0"/>
          <a:chExt cx="0" cy="0"/>
        </a:xfrm>
      </p:grpSpPr>
      <p:sp>
        <p:nvSpPr>
          <p:cNvPr id="1325" name="Body Level One…"/>
          <p:cNvSpPr txBox="1">
            <a:spLocks noGrp="1"/>
          </p:cNvSpPr>
          <p:nvPr>
            <p:ph type="body" idx="1"/>
          </p:nvPr>
        </p:nvSpPr>
        <p:spPr>
          <a:xfrm>
            <a:off x="1645295" y="669726"/>
            <a:ext cx="5853410" cy="3804048"/>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26"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28746966"/>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1_Photo - 3 Up">
    <p:bg>
      <p:bgPr>
        <a:solidFill>
          <a:srgbClr val="FFFFFF"/>
        </a:solidFill>
        <a:effectLst/>
      </p:bgPr>
    </p:bg>
    <p:spTree>
      <p:nvGrpSpPr>
        <p:cNvPr id="1" name=""/>
        <p:cNvGrpSpPr/>
        <p:nvPr/>
      </p:nvGrpSpPr>
      <p:grpSpPr>
        <a:xfrm>
          <a:off x="0" y="0"/>
          <a:ext cx="0" cy="0"/>
          <a:chOff x="0" y="0"/>
          <a:chExt cx="0" cy="0"/>
        </a:xfrm>
      </p:grpSpPr>
      <p:sp>
        <p:nvSpPr>
          <p:cNvPr id="1333" name="Shape 83"/>
          <p:cNvSpPr>
            <a:spLocks noGrp="1"/>
          </p:cNvSpPr>
          <p:nvPr>
            <p:ph type="pic" sz="quarter" idx="13"/>
          </p:nvPr>
        </p:nvSpPr>
        <p:spPr>
          <a:xfrm>
            <a:off x="4685854" y="2685603"/>
            <a:ext cx="2812852" cy="1989089"/>
          </a:xfrm>
          <a:prstGeom prst="rect">
            <a:avLst/>
          </a:prstGeom>
        </p:spPr>
        <p:txBody>
          <a:bodyPr lIns="91439" tIns="45719" rIns="91439" bIns="45719" anchor="t">
            <a:noAutofit/>
          </a:bodyPr>
          <a:lstStyle/>
          <a:p>
            <a:endParaRPr/>
          </a:p>
        </p:txBody>
      </p:sp>
      <p:sp>
        <p:nvSpPr>
          <p:cNvPr id="1334" name="Shape 84"/>
          <p:cNvSpPr>
            <a:spLocks noGrp="1"/>
          </p:cNvSpPr>
          <p:nvPr>
            <p:ph type="pic" sz="quarter" idx="14"/>
          </p:nvPr>
        </p:nvSpPr>
        <p:spPr>
          <a:xfrm>
            <a:off x="4689132" y="468808"/>
            <a:ext cx="2812853" cy="1989089"/>
          </a:xfrm>
          <a:prstGeom prst="rect">
            <a:avLst/>
          </a:prstGeom>
        </p:spPr>
        <p:txBody>
          <a:bodyPr lIns="91439" tIns="45719" rIns="91439" bIns="45719" anchor="t">
            <a:noAutofit/>
          </a:bodyPr>
          <a:lstStyle/>
          <a:p>
            <a:endParaRPr/>
          </a:p>
        </p:txBody>
      </p:sp>
      <p:sp>
        <p:nvSpPr>
          <p:cNvPr id="1335" name="Shape 85"/>
          <p:cNvSpPr>
            <a:spLocks noGrp="1"/>
          </p:cNvSpPr>
          <p:nvPr>
            <p:ph type="pic" sz="half" idx="15"/>
          </p:nvPr>
        </p:nvSpPr>
        <p:spPr>
          <a:xfrm>
            <a:off x="1645295" y="468808"/>
            <a:ext cx="2812852" cy="4205884"/>
          </a:xfrm>
          <a:prstGeom prst="rect">
            <a:avLst/>
          </a:prstGeom>
        </p:spPr>
        <p:txBody>
          <a:bodyPr lIns="91439" tIns="45719" rIns="91439" bIns="45719" anchor="t">
            <a:noAutofit/>
          </a:bodyPr>
          <a:lstStyle/>
          <a:p>
            <a:endParaRPr/>
          </a:p>
        </p:txBody>
      </p:sp>
      <p:sp>
        <p:nvSpPr>
          <p:cNvPr id="1336"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9873141"/>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1_Quote">
    <p:bg>
      <p:bgPr>
        <a:solidFill>
          <a:srgbClr val="FFFFFF"/>
        </a:solidFill>
        <a:effectLst/>
      </p:bgPr>
    </p:bg>
    <p:spTree>
      <p:nvGrpSpPr>
        <p:cNvPr id="1" name=""/>
        <p:cNvGrpSpPr/>
        <p:nvPr/>
      </p:nvGrpSpPr>
      <p:grpSpPr>
        <a:xfrm>
          <a:off x="0" y="0"/>
          <a:ext cx="0" cy="0"/>
          <a:chOff x="0" y="0"/>
          <a:chExt cx="0" cy="0"/>
        </a:xfrm>
      </p:grpSpPr>
      <p:sp>
        <p:nvSpPr>
          <p:cNvPr id="1343" name="Body Level One…"/>
          <p:cNvSpPr txBox="1">
            <a:spLocks noGrp="1"/>
          </p:cNvSpPr>
          <p:nvPr>
            <p:ph type="body" sz="quarter" idx="1"/>
          </p:nvPr>
        </p:nvSpPr>
        <p:spPr>
          <a:xfrm>
            <a:off x="1812726" y="3355330"/>
            <a:ext cx="5518548" cy="2478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44" name="Shape 94"/>
          <p:cNvSpPr>
            <a:spLocks noGrp="1"/>
          </p:cNvSpPr>
          <p:nvPr>
            <p:ph type="body" sz="quarter" idx="13"/>
          </p:nvPr>
        </p:nvSpPr>
        <p:spPr>
          <a:xfrm>
            <a:off x="1812726" y="2250132"/>
            <a:ext cx="5518548" cy="36195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1345"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56424367"/>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1_Photo">
    <p:bg>
      <p:bgPr>
        <a:solidFill>
          <a:srgbClr val="FFFFFF"/>
        </a:solidFill>
        <a:effectLst/>
      </p:bgPr>
    </p:bg>
    <p:spTree>
      <p:nvGrpSpPr>
        <p:cNvPr id="1" name=""/>
        <p:cNvGrpSpPr/>
        <p:nvPr/>
      </p:nvGrpSpPr>
      <p:grpSpPr>
        <a:xfrm>
          <a:off x="0" y="0"/>
          <a:ext cx="0" cy="0"/>
          <a:chOff x="0" y="0"/>
          <a:chExt cx="0" cy="0"/>
        </a:xfrm>
      </p:grpSpPr>
      <p:sp>
        <p:nvSpPr>
          <p:cNvPr id="1352" name="Shape 102"/>
          <p:cNvSpPr>
            <a:spLocks noGrp="1"/>
          </p:cNvSpPr>
          <p:nvPr>
            <p:ph type="pic" idx="13"/>
          </p:nvPr>
        </p:nvSpPr>
        <p:spPr>
          <a:xfrm>
            <a:off x="1143000" y="0"/>
            <a:ext cx="6858000" cy="5143500"/>
          </a:xfrm>
          <a:prstGeom prst="rect">
            <a:avLst/>
          </a:prstGeom>
        </p:spPr>
        <p:txBody>
          <a:bodyPr lIns="91439" tIns="45719" rIns="91439" bIns="45719" anchor="t">
            <a:noAutofit/>
          </a:bodyPr>
          <a:lstStyle/>
          <a:p>
            <a:endParaRPr/>
          </a:p>
        </p:txBody>
      </p:sp>
      <p:sp>
        <p:nvSpPr>
          <p:cNvPr id="1353"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18581794"/>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FFFFFF"/>
        </a:solidFill>
        <a:effectLst/>
      </p:bgPr>
    </p:bg>
    <p:spTree>
      <p:nvGrpSpPr>
        <p:cNvPr id="1" name=""/>
        <p:cNvGrpSpPr/>
        <p:nvPr/>
      </p:nvGrpSpPr>
      <p:grpSpPr>
        <a:xfrm>
          <a:off x="0" y="0"/>
          <a:ext cx="0" cy="0"/>
          <a:chOff x="0" y="0"/>
          <a:chExt cx="0" cy="0"/>
        </a:xfrm>
      </p:grpSpPr>
      <p:sp>
        <p:nvSpPr>
          <p:cNvPr id="1360" name="Slide Number"/>
          <p:cNvSpPr txBox="1">
            <a:spLocks noGrp="1"/>
          </p:cNvSpPr>
          <p:nvPr>
            <p:ph type="sldNum" sz="quarter" idx="2"/>
          </p:nvPr>
        </p:nvSpPr>
        <p:spPr>
          <a:xfrm>
            <a:off x="4475930" y="4878958"/>
            <a:ext cx="285331" cy="259170"/>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67604083"/>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x">
  <p:cSld name="1_TItle Page 2">
    <p:bg>
      <p:bgPr>
        <a:solidFill>
          <a:srgbClr val="FFFFFF"/>
        </a:solidFill>
        <a:effectLst/>
      </p:bgPr>
    </p:bg>
    <p:spTree>
      <p:nvGrpSpPr>
        <p:cNvPr id="1" name=""/>
        <p:cNvGrpSpPr/>
        <p:nvPr/>
      </p:nvGrpSpPr>
      <p:grpSpPr>
        <a:xfrm>
          <a:off x="0" y="0"/>
          <a:ext cx="0" cy="0"/>
          <a:chOff x="0" y="0"/>
          <a:chExt cx="0" cy="0"/>
        </a:xfrm>
      </p:grpSpPr>
      <p:sp>
        <p:nvSpPr>
          <p:cNvPr id="1367" name="Body Level One…"/>
          <p:cNvSpPr txBox="1">
            <a:spLocks noGrp="1"/>
          </p:cNvSpPr>
          <p:nvPr>
            <p:ph type="body" sz="quarter" idx="1"/>
          </p:nvPr>
        </p:nvSpPr>
        <p:spPr>
          <a:xfrm>
            <a:off x="1401371" y="1624013"/>
            <a:ext cx="2361903" cy="102393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368" name="Shape 118"/>
          <p:cNvSpPr>
            <a:spLocks noGrp="1"/>
          </p:cNvSpPr>
          <p:nvPr>
            <p:ph type="body" sz="quarter" idx="13"/>
          </p:nvPr>
        </p:nvSpPr>
        <p:spPr>
          <a:xfrm>
            <a:off x="1401371" y="2971800"/>
            <a:ext cx="2253039"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369" name="Shape 119"/>
          <p:cNvSpPr/>
          <p:nvPr/>
        </p:nvSpPr>
        <p:spPr>
          <a:xfrm>
            <a:off x="1428750" y="2824163"/>
            <a:ext cx="5599106" cy="0"/>
          </a:xfrm>
          <a:prstGeom prst="line">
            <a:avLst/>
          </a:prstGeom>
          <a:ln w="25400">
            <a:solidFill>
              <a:srgbClr val="FFFFFF"/>
            </a:solidFill>
            <a:miter lim="400000"/>
          </a:ln>
        </p:spPr>
        <p:txBody>
          <a:bodyPr lIns="17144" tIns="17144" rIns="17144" bIns="17144"/>
          <a:lstStyle/>
          <a:p>
            <a:endParaRPr sz="506"/>
          </a:p>
        </p:txBody>
      </p:sp>
      <p:sp>
        <p:nvSpPr>
          <p:cNvPr id="1370" name="Slide Number"/>
          <p:cNvSpPr txBox="1">
            <a:spLocks noGrp="1"/>
          </p:cNvSpPr>
          <p:nvPr>
            <p:ph type="sldNum" sz="quarter" idx="2"/>
          </p:nvPr>
        </p:nvSpPr>
        <p:spPr>
          <a:xfrm>
            <a:off x="4484637" y="4905375"/>
            <a:ext cx="243656" cy="217495"/>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090935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
  <p:cSld name="3_Agenda 2">
    <p:bg>
      <p:bgPr>
        <a:solidFill>
          <a:srgbClr val="FFFFFF"/>
        </a:solidFill>
        <a:effectLst/>
      </p:bgPr>
    </p:bg>
    <p:spTree>
      <p:nvGrpSpPr>
        <p:cNvPr id="1" name=""/>
        <p:cNvGrpSpPr/>
        <p:nvPr/>
      </p:nvGrpSpPr>
      <p:grpSpPr>
        <a:xfrm>
          <a:off x="0" y="0"/>
          <a:ext cx="0" cy="0"/>
          <a:chOff x="0" y="0"/>
          <a:chExt cx="0" cy="0"/>
        </a:xfrm>
      </p:grpSpPr>
      <p:sp>
        <p:nvSpPr>
          <p:cNvPr id="1377" name="Body Level One…"/>
          <p:cNvSpPr txBox="1">
            <a:spLocks noGrp="1"/>
          </p:cNvSpPr>
          <p:nvPr>
            <p:ph type="body" sz="quarter" idx="1"/>
          </p:nvPr>
        </p:nvSpPr>
        <p:spPr>
          <a:xfrm>
            <a:off x="454213" y="2169318"/>
            <a:ext cx="2808392"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8" name="Shape 136"/>
          <p:cNvSpPr>
            <a:spLocks noGrp="1"/>
          </p:cNvSpPr>
          <p:nvPr>
            <p:ph type="body" sz="quarter" idx="13"/>
          </p:nvPr>
        </p:nvSpPr>
        <p:spPr>
          <a:xfrm>
            <a:off x="5193982" y="5310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79" name="Shape 137"/>
          <p:cNvSpPr>
            <a:spLocks noGrp="1"/>
          </p:cNvSpPr>
          <p:nvPr>
            <p:ph type="body" sz="quarter" idx="14"/>
          </p:nvPr>
        </p:nvSpPr>
        <p:spPr>
          <a:xfrm>
            <a:off x="5158978" y="16613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0" name="Shape 138"/>
          <p:cNvSpPr>
            <a:spLocks noGrp="1"/>
          </p:cNvSpPr>
          <p:nvPr>
            <p:ph type="body" sz="quarter" idx="15"/>
          </p:nvPr>
        </p:nvSpPr>
        <p:spPr>
          <a:xfrm>
            <a:off x="5201126" y="27916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1" name="Shape 139"/>
          <p:cNvSpPr>
            <a:spLocks noGrp="1"/>
          </p:cNvSpPr>
          <p:nvPr>
            <p:ph type="body" sz="quarter" idx="16"/>
          </p:nvPr>
        </p:nvSpPr>
        <p:spPr>
          <a:xfrm>
            <a:off x="5201602" y="39219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2" name="Shape 140"/>
          <p:cNvSpPr>
            <a:spLocks noGrp="1"/>
          </p:cNvSpPr>
          <p:nvPr>
            <p:ph type="body" sz="quarter" idx="17"/>
          </p:nvPr>
        </p:nvSpPr>
        <p:spPr>
          <a:xfrm>
            <a:off x="52132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3" name="Shape 141"/>
          <p:cNvSpPr>
            <a:spLocks noGrp="1"/>
          </p:cNvSpPr>
          <p:nvPr>
            <p:ph type="body" sz="quarter" idx="18"/>
          </p:nvPr>
        </p:nvSpPr>
        <p:spPr>
          <a:xfrm>
            <a:off x="52132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4" name="Shape 142"/>
          <p:cNvSpPr>
            <a:spLocks noGrp="1"/>
          </p:cNvSpPr>
          <p:nvPr>
            <p:ph type="body" sz="quarter" idx="19"/>
          </p:nvPr>
        </p:nvSpPr>
        <p:spPr>
          <a:xfrm>
            <a:off x="52132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5" name="Shape 143"/>
          <p:cNvSpPr>
            <a:spLocks noGrp="1"/>
          </p:cNvSpPr>
          <p:nvPr>
            <p:ph type="body" sz="quarter" idx="20"/>
          </p:nvPr>
        </p:nvSpPr>
        <p:spPr>
          <a:xfrm>
            <a:off x="52132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6" name="Shape 144"/>
          <p:cNvSpPr>
            <a:spLocks noGrp="1"/>
          </p:cNvSpPr>
          <p:nvPr>
            <p:ph type="body" sz="quarter" idx="21"/>
          </p:nvPr>
        </p:nvSpPr>
        <p:spPr>
          <a:xfrm>
            <a:off x="7349808" y="5310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7" name="Shape 145"/>
          <p:cNvSpPr>
            <a:spLocks noGrp="1"/>
          </p:cNvSpPr>
          <p:nvPr>
            <p:ph type="body" sz="quarter" idx="22"/>
          </p:nvPr>
        </p:nvSpPr>
        <p:spPr>
          <a:xfrm>
            <a:off x="7353141" y="16613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8" name="Shape 146"/>
          <p:cNvSpPr>
            <a:spLocks noGrp="1"/>
          </p:cNvSpPr>
          <p:nvPr>
            <p:ph type="body" sz="quarter" idx="23"/>
          </p:nvPr>
        </p:nvSpPr>
        <p:spPr>
          <a:xfrm>
            <a:off x="7347664" y="2791619"/>
            <a:ext cx="604383"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9" name="Shape 147"/>
          <p:cNvSpPr>
            <a:spLocks noGrp="1"/>
          </p:cNvSpPr>
          <p:nvPr>
            <p:ph type="body" sz="quarter" idx="24"/>
          </p:nvPr>
        </p:nvSpPr>
        <p:spPr>
          <a:xfrm>
            <a:off x="7343855" y="3921919"/>
            <a:ext cx="604382" cy="642938"/>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90" name="Shape 148"/>
          <p:cNvSpPr>
            <a:spLocks noGrp="1"/>
          </p:cNvSpPr>
          <p:nvPr>
            <p:ph type="body" sz="quarter" idx="25"/>
          </p:nvPr>
        </p:nvSpPr>
        <p:spPr>
          <a:xfrm>
            <a:off x="7359585" y="1031081"/>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1" name="Shape 149"/>
          <p:cNvSpPr>
            <a:spLocks noGrp="1"/>
          </p:cNvSpPr>
          <p:nvPr>
            <p:ph type="body" sz="quarter" idx="26"/>
          </p:nvPr>
        </p:nvSpPr>
        <p:spPr>
          <a:xfrm>
            <a:off x="7359585" y="2163763"/>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2" name="Shape 150"/>
          <p:cNvSpPr>
            <a:spLocks noGrp="1"/>
          </p:cNvSpPr>
          <p:nvPr>
            <p:ph type="body" sz="quarter" idx="27"/>
          </p:nvPr>
        </p:nvSpPr>
        <p:spPr>
          <a:xfrm>
            <a:off x="7359585" y="32964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3" name="Shape 151"/>
          <p:cNvSpPr>
            <a:spLocks noGrp="1"/>
          </p:cNvSpPr>
          <p:nvPr>
            <p:ph type="body" sz="quarter" idx="28"/>
          </p:nvPr>
        </p:nvSpPr>
        <p:spPr>
          <a:xfrm>
            <a:off x="7359585" y="4426744"/>
            <a:ext cx="579521" cy="185738"/>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4" name="Shape 152"/>
          <p:cNvSpPr>
            <a:spLocks noGrp="1"/>
          </p:cNvSpPr>
          <p:nvPr>
            <p:ph type="body" sz="quarter" idx="29"/>
          </p:nvPr>
        </p:nvSpPr>
        <p:spPr>
          <a:xfrm>
            <a:off x="154049" y="4886098"/>
            <a:ext cx="2417118" cy="128588"/>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1395" name="Slide Number"/>
          <p:cNvSpPr txBox="1">
            <a:spLocks noGrp="1"/>
          </p:cNvSpPr>
          <p:nvPr>
            <p:ph type="sldNum" sz="quarter" idx="2"/>
          </p:nvPr>
        </p:nvSpPr>
        <p:spPr>
          <a:xfrm>
            <a:off x="8904237" y="4905375"/>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83407758"/>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cSld name="1_Section Divider 1">
    <p:bg>
      <p:bgPr>
        <a:solidFill>
          <a:srgbClr val="FFFFFF"/>
        </a:solidFill>
        <a:effectLst/>
      </p:bgPr>
    </p:bg>
    <p:spTree>
      <p:nvGrpSpPr>
        <p:cNvPr id="1" name=""/>
        <p:cNvGrpSpPr/>
        <p:nvPr/>
      </p:nvGrpSpPr>
      <p:grpSpPr>
        <a:xfrm>
          <a:off x="0" y="0"/>
          <a:ext cx="0" cy="0"/>
          <a:chOff x="0" y="0"/>
          <a:chExt cx="0" cy="0"/>
        </a:xfrm>
      </p:grpSpPr>
      <p:sp>
        <p:nvSpPr>
          <p:cNvPr id="1402" name="Shape 193"/>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1403"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04" name="Shape 195"/>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1405" name="Shape 196"/>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406" name="Shape 197"/>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07" name="Slide Number"/>
          <p:cNvSpPr txBox="1">
            <a:spLocks noGrp="1"/>
          </p:cNvSpPr>
          <p:nvPr>
            <p:ph type="sldNum" sz="quarter" idx="2"/>
          </p:nvPr>
        </p:nvSpPr>
        <p:spPr>
          <a:xfrm>
            <a:off x="8866137"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37656410"/>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1_Section Divider 2">
    <p:bg>
      <p:bgPr>
        <a:solidFill>
          <a:srgbClr val="FFFFFF"/>
        </a:solidFill>
        <a:effectLst/>
      </p:bgPr>
    </p:bg>
    <p:spTree>
      <p:nvGrpSpPr>
        <p:cNvPr id="1" name=""/>
        <p:cNvGrpSpPr/>
        <p:nvPr/>
      </p:nvGrpSpPr>
      <p:grpSpPr>
        <a:xfrm>
          <a:off x="0" y="0"/>
          <a:ext cx="0" cy="0"/>
          <a:chOff x="0" y="0"/>
          <a:chExt cx="0" cy="0"/>
        </a:xfrm>
      </p:grpSpPr>
      <p:sp>
        <p:nvSpPr>
          <p:cNvPr id="1414" name="Shape 205"/>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1415" name="Shape 206"/>
          <p:cNvSpPr/>
          <p:nvPr/>
        </p:nvSpPr>
        <p:spPr>
          <a:xfrm>
            <a:off x="-294327" y="-95250"/>
            <a:ext cx="9905740" cy="5644865"/>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16" name="Shape 207"/>
          <p:cNvSpPr txBox="1"/>
          <p:nvPr/>
        </p:nvSpPr>
        <p:spPr>
          <a:xfrm>
            <a:off x="7063779" y="3857748"/>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1417" name="Shape 208"/>
          <p:cNvSpPr txBox="1"/>
          <p:nvPr/>
        </p:nvSpPr>
        <p:spPr>
          <a:xfrm>
            <a:off x="8613884" y="4619809"/>
            <a:ext cx="245260"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506"/>
              <a:t>subtitle</a:t>
            </a:r>
          </a:p>
        </p:txBody>
      </p:sp>
      <p:sp>
        <p:nvSpPr>
          <p:cNvPr id="1418" name="Shape 209"/>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19" name="Slide Number"/>
          <p:cNvSpPr txBox="1">
            <a:spLocks noGrp="1"/>
          </p:cNvSpPr>
          <p:nvPr>
            <p:ph type="sldNum" sz="quarter" idx="2"/>
          </p:nvPr>
        </p:nvSpPr>
        <p:spPr>
          <a:xfrm>
            <a:off x="8894712"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7291039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1_Section Divider 3">
    <p:bg>
      <p:bgPr>
        <a:solidFill>
          <a:srgbClr val="FFFFFF"/>
        </a:solidFill>
        <a:effectLst/>
      </p:bgPr>
    </p:bg>
    <p:spTree>
      <p:nvGrpSpPr>
        <p:cNvPr id="1" name=""/>
        <p:cNvGrpSpPr/>
        <p:nvPr/>
      </p:nvGrpSpPr>
      <p:grpSpPr>
        <a:xfrm>
          <a:off x="0" y="0"/>
          <a:ext cx="0" cy="0"/>
          <a:chOff x="0" y="0"/>
          <a:chExt cx="0" cy="0"/>
        </a:xfrm>
      </p:grpSpPr>
      <p:sp>
        <p:nvSpPr>
          <p:cNvPr id="1426" name="Shape 217"/>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27" name="Shape 218"/>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1428" name="Shape 219"/>
          <p:cNvSpPr/>
          <p:nvPr/>
        </p:nvSpPr>
        <p:spPr>
          <a:xfrm>
            <a:off x="2601739" y="-114300"/>
            <a:ext cx="4113610" cy="5644865"/>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29" name="Body Level One…"/>
          <p:cNvSpPr txBox="1">
            <a:spLocks noGrp="1"/>
          </p:cNvSpPr>
          <p:nvPr>
            <p:ph type="body" sz="quarter" idx="1"/>
          </p:nvPr>
        </p:nvSpPr>
        <p:spPr>
          <a:xfrm>
            <a:off x="3750897" y="2010965"/>
            <a:ext cx="1815294"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30" name="Shape 221"/>
          <p:cNvSpPr>
            <a:spLocks noGrp="1"/>
          </p:cNvSpPr>
          <p:nvPr>
            <p:ph type="body" sz="quarter" idx="14"/>
          </p:nvPr>
        </p:nvSpPr>
        <p:spPr>
          <a:xfrm>
            <a:off x="3934358" y="2618184"/>
            <a:ext cx="1448372" cy="51435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1431" name="Slide Number"/>
          <p:cNvSpPr txBox="1">
            <a:spLocks noGrp="1"/>
          </p:cNvSpPr>
          <p:nvPr>
            <p:ph type="sldNum" sz="quarter" idx="2"/>
          </p:nvPr>
        </p:nvSpPr>
        <p:spPr>
          <a:xfrm>
            <a:off x="8885187" y="4905375"/>
            <a:ext cx="243656" cy="217495"/>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8879340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x">
  <p:cSld name="1_Section Divider 4">
    <p:bg>
      <p:bgPr>
        <a:solidFill>
          <a:srgbClr val="FFFFFF"/>
        </a:solidFill>
        <a:effectLst/>
      </p:bgPr>
    </p:bg>
    <p:spTree>
      <p:nvGrpSpPr>
        <p:cNvPr id="1" name=""/>
        <p:cNvGrpSpPr/>
        <p:nvPr/>
      </p:nvGrpSpPr>
      <p:grpSpPr>
        <a:xfrm>
          <a:off x="0" y="0"/>
          <a:ext cx="0" cy="0"/>
          <a:chOff x="0" y="0"/>
          <a:chExt cx="0" cy="0"/>
        </a:xfrm>
      </p:grpSpPr>
      <p:sp>
        <p:nvSpPr>
          <p:cNvPr id="1438" name="Shape 229"/>
          <p:cNvSpPr txBox="1"/>
          <p:nvPr/>
        </p:nvSpPr>
        <p:spPr>
          <a:xfrm>
            <a:off x="1187786" y="163066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439" name="Shape 230"/>
          <p:cNvSpPr/>
          <p:nvPr/>
        </p:nvSpPr>
        <p:spPr>
          <a:xfrm>
            <a:off x="-192882" y="858805"/>
            <a:ext cx="1259459" cy="709613"/>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40" name="Shape 231"/>
          <p:cNvSpPr txBox="1"/>
          <p:nvPr/>
        </p:nvSpPr>
        <p:spPr>
          <a:xfrm>
            <a:off x="1160759" y="1123201"/>
            <a:ext cx="2088657"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506"/>
              <a:t>TITLE</a:t>
            </a:r>
            <a:endParaRPr sz="506" b="1"/>
          </a:p>
          <a:p>
            <a:pPr>
              <a:defRPr>
                <a:solidFill>
                  <a:srgbClr val="41525B"/>
                </a:solidFill>
                <a:latin typeface="+mn-lt"/>
                <a:ea typeface="+mn-ea"/>
                <a:cs typeface="+mn-cs"/>
                <a:sym typeface="Helvetica"/>
              </a:defRPr>
            </a:pPr>
            <a:r>
              <a:rPr sz="506"/>
              <a:t>HERE</a:t>
            </a:r>
          </a:p>
        </p:txBody>
      </p:sp>
      <p:sp>
        <p:nvSpPr>
          <p:cNvPr id="1441" name="Shape 232"/>
          <p:cNvSpPr>
            <a:spLocks noGrp="1"/>
          </p:cNvSpPr>
          <p:nvPr>
            <p:ph type="pic" idx="13"/>
          </p:nvPr>
        </p:nvSpPr>
        <p:spPr>
          <a:xfrm>
            <a:off x="3421781" y="0"/>
            <a:ext cx="5727261" cy="5143501"/>
          </a:xfrm>
          <a:prstGeom prst="rect">
            <a:avLst/>
          </a:prstGeom>
        </p:spPr>
        <p:txBody>
          <a:bodyPr lIns="91439" tIns="45719" rIns="91439" bIns="45719" anchor="t">
            <a:noAutofit/>
          </a:bodyPr>
          <a:lstStyle/>
          <a:p>
            <a:endParaRPr/>
          </a:p>
        </p:txBody>
      </p:sp>
      <p:sp>
        <p:nvSpPr>
          <p:cNvPr id="1442" name="Shape 233"/>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443" name="Slide Number"/>
          <p:cNvSpPr txBox="1">
            <a:spLocks noGrp="1"/>
          </p:cNvSpPr>
          <p:nvPr>
            <p:ph type="sldNum" sz="quarter" idx="2"/>
          </p:nvPr>
        </p:nvSpPr>
        <p:spPr>
          <a:xfrm>
            <a:off x="8904237"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24431569"/>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1_Content 3">
    <p:bg>
      <p:bgPr>
        <a:solidFill>
          <a:srgbClr val="FFFFFF"/>
        </a:solidFill>
        <a:effectLst/>
      </p:bgPr>
    </p:bg>
    <p:spTree>
      <p:nvGrpSpPr>
        <p:cNvPr id="1" name=""/>
        <p:cNvGrpSpPr/>
        <p:nvPr/>
      </p:nvGrpSpPr>
      <p:grpSpPr>
        <a:xfrm>
          <a:off x="0" y="0"/>
          <a:ext cx="0" cy="0"/>
          <a:chOff x="0" y="0"/>
          <a:chExt cx="0" cy="0"/>
        </a:xfrm>
      </p:grpSpPr>
      <p:sp>
        <p:nvSpPr>
          <p:cNvPr id="1450" name="Shape 278"/>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51"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52" name="Shape 280"/>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53" name="Shape 281"/>
          <p:cNvSpPr>
            <a:spLocks noGrp="1"/>
          </p:cNvSpPr>
          <p:nvPr>
            <p:ph type="body" sz="quarter" idx="14"/>
          </p:nvPr>
        </p:nvSpPr>
        <p:spPr>
          <a:xfrm>
            <a:off x="3683336" y="937245"/>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4" name="Shape 282"/>
          <p:cNvSpPr>
            <a:spLocks noGrp="1"/>
          </p:cNvSpPr>
          <p:nvPr>
            <p:ph type="body" sz="quarter" idx="15"/>
          </p:nvPr>
        </p:nvSpPr>
        <p:spPr>
          <a:xfrm>
            <a:off x="3683336" y="1187276"/>
            <a:ext cx="461090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5" name="Shape 283"/>
          <p:cNvSpPr>
            <a:spLocks noGrp="1"/>
          </p:cNvSpPr>
          <p:nvPr>
            <p:ph type="body" sz="quarter" idx="16"/>
          </p:nvPr>
        </p:nvSpPr>
        <p:spPr>
          <a:xfrm>
            <a:off x="3683336" y="2185511"/>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6" name="Shape 284"/>
          <p:cNvSpPr>
            <a:spLocks noGrp="1"/>
          </p:cNvSpPr>
          <p:nvPr>
            <p:ph type="body" sz="quarter" idx="17"/>
          </p:nvPr>
        </p:nvSpPr>
        <p:spPr>
          <a:xfrm>
            <a:off x="36833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7" name="Shape 285"/>
          <p:cNvSpPr>
            <a:spLocks noGrp="1"/>
          </p:cNvSpPr>
          <p:nvPr>
            <p:ph type="body" sz="quarter" idx="18"/>
          </p:nvPr>
        </p:nvSpPr>
        <p:spPr>
          <a:xfrm>
            <a:off x="3683336" y="3433777"/>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8" name="Shape 286"/>
          <p:cNvSpPr>
            <a:spLocks noGrp="1"/>
          </p:cNvSpPr>
          <p:nvPr>
            <p:ph type="body" sz="quarter" idx="19"/>
          </p:nvPr>
        </p:nvSpPr>
        <p:spPr>
          <a:xfrm>
            <a:off x="36833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9" name="Shape 287"/>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60" name="Slide Number"/>
          <p:cNvSpPr txBox="1">
            <a:spLocks noGrp="1"/>
          </p:cNvSpPr>
          <p:nvPr>
            <p:ph type="sldNum" sz="quarter" idx="2"/>
          </p:nvPr>
        </p:nvSpPr>
        <p:spPr>
          <a:xfrm>
            <a:off x="8866137"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28592926"/>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1_Content 4">
    <p:bg>
      <p:bgPr>
        <a:solidFill>
          <a:srgbClr val="FFFFFF"/>
        </a:solidFill>
        <a:effectLst/>
      </p:bgPr>
    </p:bg>
    <p:spTree>
      <p:nvGrpSpPr>
        <p:cNvPr id="1" name=""/>
        <p:cNvGrpSpPr/>
        <p:nvPr/>
      </p:nvGrpSpPr>
      <p:grpSpPr>
        <a:xfrm>
          <a:off x="0" y="0"/>
          <a:ext cx="0" cy="0"/>
          <a:chOff x="0" y="0"/>
          <a:chExt cx="0" cy="0"/>
        </a:xfrm>
      </p:grpSpPr>
      <p:sp>
        <p:nvSpPr>
          <p:cNvPr id="1467" name="Shape 295"/>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68"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69" name="Shape 297"/>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70" name="Shape 298"/>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71" name="Shape 299"/>
          <p:cNvSpPr>
            <a:spLocks noGrp="1"/>
          </p:cNvSpPr>
          <p:nvPr>
            <p:ph type="body" sz="half" idx="14"/>
          </p:nvPr>
        </p:nvSpPr>
        <p:spPr>
          <a:xfrm>
            <a:off x="3918700" y="831056"/>
            <a:ext cx="3902647" cy="3481388"/>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472" name="Slide Number"/>
          <p:cNvSpPr txBox="1">
            <a:spLocks noGrp="1"/>
          </p:cNvSpPr>
          <p:nvPr>
            <p:ph type="sldNum" sz="quarter" idx="2"/>
          </p:nvPr>
        </p:nvSpPr>
        <p:spPr>
          <a:xfrm>
            <a:off x="8866137"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62926931"/>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x">
  <p:cSld name="1_Content 5">
    <p:bg>
      <p:bgPr>
        <a:solidFill>
          <a:srgbClr val="FFFFFF"/>
        </a:solidFill>
        <a:effectLst/>
      </p:bgPr>
    </p:bg>
    <p:spTree>
      <p:nvGrpSpPr>
        <p:cNvPr id="1" name=""/>
        <p:cNvGrpSpPr/>
        <p:nvPr/>
      </p:nvGrpSpPr>
      <p:grpSpPr>
        <a:xfrm>
          <a:off x="0" y="0"/>
          <a:ext cx="0" cy="0"/>
          <a:chOff x="0" y="0"/>
          <a:chExt cx="0" cy="0"/>
        </a:xfrm>
      </p:grpSpPr>
      <p:sp>
        <p:nvSpPr>
          <p:cNvPr id="1479"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80" name="Shape 308"/>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1" name="Shape 309"/>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2" name="Shape 310"/>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3" name="Shape 311"/>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4" name="Shape 312"/>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5" name="Shape 313"/>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486" name="Shape 314"/>
          <p:cNvSpPr/>
          <p:nvPr/>
        </p:nvSpPr>
        <p:spPr>
          <a:xfrm>
            <a:off x="-92372" y="-108526"/>
            <a:ext cx="9328744" cy="1280669"/>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487" name="Shape 315"/>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488" name="Shape 316"/>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1489" name="Shape 317"/>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0" name="Shape 318"/>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1" name="Shape 319"/>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2" name="Shape 320"/>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3" name="Shape 321"/>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4" name="Shape 322"/>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5" name="Shape 323"/>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96" name="Slide Number"/>
          <p:cNvSpPr txBox="1">
            <a:spLocks noGrp="1"/>
          </p:cNvSpPr>
          <p:nvPr>
            <p:ph type="sldNum" sz="quarter" idx="2"/>
          </p:nvPr>
        </p:nvSpPr>
        <p:spPr>
          <a:xfrm>
            <a:off x="8866137" y="4857524"/>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4158009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x">
  <p:cSld name="1_Content 7">
    <p:bg>
      <p:bgPr>
        <a:solidFill>
          <a:srgbClr val="FFFFFF"/>
        </a:solidFill>
        <a:effectLst/>
      </p:bgPr>
    </p:bg>
    <p:spTree>
      <p:nvGrpSpPr>
        <p:cNvPr id="1" name=""/>
        <p:cNvGrpSpPr/>
        <p:nvPr/>
      </p:nvGrpSpPr>
      <p:grpSpPr>
        <a:xfrm>
          <a:off x="0" y="0"/>
          <a:ext cx="0" cy="0"/>
          <a:chOff x="0" y="0"/>
          <a:chExt cx="0" cy="0"/>
        </a:xfrm>
      </p:grpSpPr>
      <p:sp>
        <p:nvSpPr>
          <p:cNvPr id="1503" name="Shape 345"/>
          <p:cNvSpPr/>
          <p:nvPr/>
        </p:nvSpPr>
        <p:spPr>
          <a:xfrm>
            <a:off x="1072697" y="656488"/>
            <a:ext cx="8081052" cy="72351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04" name="Body Level One…"/>
          <p:cNvSpPr txBox="1">
            <a:spLocks noGrp="1"/>
          </p:cNvSpPr>
          <p:nvPr>
            <p:ph type="body" sz="quarter" idx="1"/>
          </p:nvPr>
        </p:nvSpPr>
        <p:spPr>
          <a:xfrm>
            <a:off x="1375526" y="841885"/>
            <a:ext cx="1407138" cy="36746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05" name="Shape 347"/>
          <p:cNvSpPr>
            <a:spLocks noGrp="1"/>
          </p:cNvSpPr>
          <p:nvPr>
            <p:ph type="body" sz="quarter" idx="13"/>
          </p:nvPr>
        </p:nvSpPr>
        <p:spPr>
          <a:xfrm>
            <a:off x="1375525"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6" name="Shape 348"/>
          <p:cNvSpPr>
            <a:spLocks noGrp="1"/>
          </p:cNvSpPr>
          <p:nvPr>
            <p:ph type="body" sz="quarter" idx="14"/>
          </p:nvPr>
        </p:nvSpPr>
        <p:spPr>
          <a:xfrm>
            <a:off x="1375525"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7" name="Shape 349"/>
          <p:cNvSpPr>
            <a:spLocks noGrp="1"/>
          </p:cNvSpPr>
          <p:nvPr>
            <p:ph type="body" sz="quarter" idx="15"/>
          </p:nvPr>
        </p:nvSpPr>
        <p:spPr>
          <a:xfrm>
            <a:off x="1375525"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8" name="Shape 350"/>
          <p:cNvSpPr>
            <a:spLocks noGrp="1"/>
          </p:cNvSpPr>
          <p:nvPr>
            <p:ph type="body" sz="quarter" idx="16"/>
          </p:nvPr>
        </p:nvSpPr>
        <p:spPr>
          <a:xfrm>
            <a:off x="1375525"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9" name="Shape 351"/>
          <p:cNvSpPr>
            <a:spLocks noGrp="1"/>
          </p:cNvSpPr>
          <p:nvPr>
            <p:ph type="body" sz="quarter" idx="17"/>
          </p:nvPr>
        </p:nvSpPr>
        <p:spPr>
          <a:xfrm>
            <a:off x="5004550"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0" name="Shape 352"/>
          <p:cNvSpPr>
            <a:spLocks noGrp="1"/>
          </p:cNvSpPr>
          <p:nvPr>
            <p:ph type="body" sz="quarter" idx="18"/>
          </p:nvPr>
        </p:nvSpPr>
        <p:spPr>
          <a:xfrm>
            <a:off x="5004550"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1" name="Shape 353"/>
          <p:cNvSpPr>
            <a:spLocks noGrp="1"/>
          </p:cNvSpPr>
          <p:nvPr>
            <p:ph type="body" sz="quarter" idx="19"/>
          </p:nvPr>
        </p:nvSpPr>
        <p:spPr>
          <a:xfrm>
            <a:off x="5004550"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2" name="Shape 354"/>
          <p:cNvSpPr>
            <a:spLocks noGrp="1"/>
          </p:cNvSpPr>
          <p:nvPr>
            <p:ph type="body" sz="quarter" idx="20"/>
          </p:nvPr>
        </p:nvSpPr>
        <p:spPr>
          <a:xfrm>
            <a:off x="5004550"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3" name="Shape 355"/>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14" name="Slide Number"/>
          <p:cNvSpPr txBox="1">
            <a:spLocks noGrp="1"/>
          </p:cNvSpPr>
          <p:nvPr>
            <p:ph type="sldNum" sz="quarter" idx="2"/>
          </p:nvPr>
        </p:nvSpPr>
        <p:spPr>
          <a:xfrm>
            <a:off x="885661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04422430"/>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x">
  <p:cSld name="1_Content 8">
    <p:bg>
      <p:bgPr>
        <a:solidFill>
          <a:srgbClr val="FFFFFF"/>
        </a:solidFill>
        <a:effectLst/>
      </p:bgPr>
    </p:bg>
    <p:spTree>
      <p:nvGrpSpPr>
        <p:cNvPr id="1" name=""/>
        <p:cNvGrpSpPr/>
        <p:nvPr/>
      </p:nvGrpSpPr>
      <p:grpSpPr>
        <a:xfrm>
          <a:off x="0" y="0"/>
          <a:ext cx="0" cy="0"/>
          <a:chOff x="0" y="0"/>
          <a:chExt cx="0" cy="0"/>
        </a:xfrm>
      </p:grpSpPr>
      <p:sp>
        <p:nvSpPr>
          <p:cNvPr id="1521" name="Shape 363"/>
          <p:cNvSpPr/>
          <p:nvPr/>
        </p:nvSpPr>
        <p:spPr>
          <a:xfrm>
            <a:off x="-97632" y="1998531"/>
            <a:ext cx="662212" cy="1146439"/>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22" name="Shape 364"/>
          <p:cNvSpPr txBox="1"/>
          <p:nvPr/>
        </p:nvSpPr>
        <p:spPr>
          <a:xfrm>
            <a:off x="679747" y="2522296"/>
            <a:ext cx="2201319"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506"/>
              <a:t>SLIDE</a:t>
            </a:r>
          </a:p>
          <a:p>
            <a:pPr>
              <a:defRPr b="1">
                <a:solidFill>
                  <a:srgbClr val="5295E9"/>
                </a:solidFill>
                <a:latin typeface="+mn-lt"/>
                <a:ea typeface="+mn-ea"/>
                <a:cs typeface="+mn-cs"/>
                <a:sym typeface="Helvetica"/>
              </a:defRPr>
            </a:pPr>
            <a:r>
              <a:rPr sz="506"/>
              <a:t>TITLES HERE</a:t>
            </a:r>
          </a:p>
        </p:txBody>
      </p:sp>
      <p:sp>
        <p:nvSpPr>
          <p:cNvPr id="1523" name="Shape 365"/>
          <p:cNvSpPr txBox="1"/>
          <p:nvPr/>
        </p:nvSpPr>
        <p:spPr>
          <a:xfrm>
            <a:off x="3492836" y="935406"/>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4" name="Shape 366"/>
          <p:cNvSpPr txBox="1"/>
          <p:nvPr/>
        </p:nvSpPr>
        <p:spPr>
          <a:xfrm>
            <a:off x="3492836" y="1187276"/>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5" name="Shape 367"/>
          <p:cNvSpPr txBox="1"/>
          <p:nvPr/>
        </p:nvSpPr>
        <p:spPr>
          <a:xfrm>
            <a:off x="3492836" y="2183673"/>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6" name="Shape 368"/>
          <p:cNvSpPr txBox="1"/>
          <p:nvPr/>
        </p:nvSpPr>
        <p:spPr>
          <a:xfrm>
            <a:off x="3492836" y="244744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7" name="Shape 369"/>
          <p:cNvSpPr txBox="1"/>
          <p:nvPr/>
        </p:nvSpPr>
        <p:spPr>
          <a:xfrm>
            <a:off x="3492836" y="3431939"/>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8" name="Shape 370"/>
          <p:cNvSpPr txBox="1"/>
          <p:nvPr/>
        </p:nvSpPr>
        <p:spPr>
          <a:xfrm>
            <a:off x="3492836" y="368380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9" name="Shape 371"/>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30" name="Slide Number"/>
          <p:cNvSpPr txBox="1">
            <a:spLocks noGrp="1"/>
          </p:cNvSpPr>
          <p:nvPr>
            <p:ph type="sldNum" sz="quarter" idx="2"/>
          </p:nvPr>
        </p:nvSpPr>
        <p:spPr>
          <a:xfrm>
            <a:off x="885661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5732606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x">
  <p:cSld name="1_Content 9">
    <p:bg>
      <p:bgPr>
        <a:solidFill>
          <a:srgbClr val="FFFFFF"/>
        </a:solidFill>
        <a:effectLst/>
      </p:bgPr>
    </p:bg>
    <p:spTree>
      <p:nvGrpSpPr>
        <p:cNvPr id="1" name=""/>
        <p:cNvGrpSpPr/>
        <p:nvPr/>
      </p:nvGrpSpPr>
      <p:grpSpPr>
        <a:xfrm>
          <a:off x="0" y="0"/>
          <a:ext cx="0" cy="0"/>
          <a:chOff x="0" y="0"/>
          <a:chExt cx="0" cy="0"/>
        </a:xfrm>
      </p:grpSpPr>
      <p:sp>
        <p:nvSpPr>
          <p:cNvPr id="1537"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38" name="Shape 380"/>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39" name="Shape 381"/>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0" name="Shape 382"/>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1" name="Shape 383"/>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2" name="Shape 384"/>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3" name="Shape 385"/>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1544" name="Shape 386"/>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1545" name="Shape 387"/>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1546" name="Shape 388"/>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47" name="Shape 389"/>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48" name="Shape 390"/>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49" name="Shape 391"/>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0" name="Slide Number"/>
          <p:cNvSpPr txBox="1">
            <a:spLocks noGrp="1"/>
          </p:cNvSpPr>
          <p:nvPr>
            <p:ph type="sldNum" sz="quarter" idx="2"/>
          </p:nvPr>
        </p:nvSpPr>
        <p:spPr>
          <a:xfrm>
            <a:off x="885661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96993402"/>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x">
  <p:cSld name="1_Content 10">
    <p:bg>
      <p:bgPr>
        <a:solidFill>
          <a:srgbClr val="FFFFFF"/>
        </a:solidFill>
        <a:effectLst/>
      </p:bgPr>
    </p:bg>
    <p:spTree>
      <p:nvGrpSpPr>
        <p:cNvPr id="1" name=""/>
        <p:cNvGrpSpPr/>
        <p:nvPr/>
      </p:nvGrpSpPr>
      <p:grpSpPr>
        <a:xfrm>
          <a:off x="0" y="0"/>
          <a:ext cx="0" cy="0"/>
          <a:chOff x="0" y="0"/>
          <a:chExt cx="0" cy="0"/>
        </a:xfrm>
      </p:grpSpPr>
      <p:sp>
        <p:nvSpPr>
          <p:cNvPr id="1557" name="Shape 399"/>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8" name="Body Level One…"/>
          <p:cNvSpPr txBox="1">
            <a:spLocks noGrp="1"/>
          </p:cNvSpPr>
          <p:nvPr>
            <p:ph type="body" sz="quarter" idx="1"/>
          </p:nvPr>
        </p:nvSpPr>
        <p:spPr>
          <a:xfrm>
            <a:off x="996823" y="32689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59" name="Shape 401"/>
          <p:cNvSpPr>
            <a:spLocks noGrp="1"/>
          </p:cNvSpPr>
          <p:nvPr>
            <p:ph type="body" sz="quarter" idx="13"/>
          </p:nvPr>
        </p:nvSpPr>
        <p:spPr>
          <a:xfrm>
            <a:off x="9904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0" name="Shape 402"/>
          <p:cNvSpPr>
            <a:spLocks noGrp="1"/>
          </p:cNvSpPr>
          <p:nvPr>
            <p:ph type="body" sz="quarter" idx="14"/>
          </p:nvPr>
        </p:nvSpPr>
        <p:spPr>
          <a:xfrm>
            <a:off x="9968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1" name="Shape 403"/>
          <p:cNvSpPr>
            <a:spLocks noGrp="1"/>
          </p:cNvSpPr>
          <p:nvPr>
            <p:ph type="body" sz="quarter" idx="15"/>
          </p:nvPr>
        </p:nvSpPr>
        <p:spPr>
          <a:xfrm>
            <a:off x="9904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2" name="Shape 404"/>
          <p:cNvSpPr>
            <a:spLocks noGrp="1"/>
          </p:cNvSpPr>
          <p:nvPr>
            <p:ph type="body" sz="quarter" idx="16"/>
          </p:nvPr>
        </p:nvSpPr>
        <p:spPr>
          <a:xfrm>
            <a:off x="35876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3" name="Shape 405"/>
          <p:cNvSpPr>
            <a:spLocks noGrp="1"/>
          </p:cNvSpPr>
          <p:nvPr>
            <p:ph type="body" sz="quarter" idx="17"/>
          </p:nvPr>
        </p:nvSpPr>
        <p:spPr>
          <a:xfrm>
            <a:off x="35812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4" name="Shape 406"/>
          <p:cNvSpPr>
            <a:spLocks noGrp="1"/>
          </p:cNvSpPr>
          <p:nvPr>
            <p:ph type="body" sz="quarter" idx="18"/>
          </p:nvPr>
        </p:nvSpPr>
        <p:spPr>
          <a:xfrm>
            <a:off x="35876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5" name="Shape 407"/>
          <p:cNvSpPr>
            <a:spLocks noGrp="1"/>
          </p:cNvSpPr>
          <p:nvPr>
            <p:ph type="body" sz="quarter" idx="19"/>
          </p:nvPr>
        </p:nvSpPr>
        <p:spPr>
          <a:xfrm>
            <a:off x="35812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6" name="Shape 408"/>
          <p:cNvSpPr>
            <a:spLocks noGrp="1"/>
          </p:cNvSpPr>
          <p:nvPr>
            <p:ph type="body" sz="quarter" idx="20"/>
          </p:nvPr>
        </p:nvSpPr>
        <p:spPr>
          <a:xfrm>
            <a:off x="61784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7" name="Shape 409"/>
          <p:cNvSpPr>
            <a:spLocks noGrp="1"/>
          </p:cNvSpPr>
          <p:nvPr>
            <p:ph type="body" sz="quarter" idx="21"/>
          </p:nvPr>
        </p:nvSpPr>
        <p:spPr>
          <a:xfrm>
            <a:off x="61720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8" name="Shape 410"/>
          <p:cNvSpPr>
            <a:spLocks noGrp="1"/>
          </p:cNvSpPr>
          <p:nvPr>
            <p:ph type="body" sz="quarter" idx="22"/>
          </p:nvPr>
        </p:nvSpPr>
        <p:spPr>
          <a:xfrm>
            <a:off x="61784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9" name="Shape 411"/>
          <p:cNvSpPr>
            <a:spLocks noGrp="1"/>
          </p:cNvSpPr>
          <p:nvPr>
            <p:ph type="body" sz="quarter" idx="23"/>
          </p:nvPr>
        </p:nvSpPr>
        <p:spPr>
          <a:xfrm>
            <a:off x="61720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70" name="Shape 412"/>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71" name="Shape 413"/>
          <p:cNvSpPr>
            <a:spLocks noGrp="1"/>
          </p:cNvSpPr>
          <p:nvPr>
            <p:ph type="body" sz="quarter" idx="24"/>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72" name="Shape 414"/>
          <p:cNvSpPr>
            <a:spLocks noGrp="1"/>
          </p:cNvSpPr>
          <p:nvPr>
            <p:ph type="body" sz="quarter" idx="25"/>
          </p:nvPr>
        </p:nvSpPr>
        <p:spPr>
          <a:xfrm>
            <a:off x="990473" y="1039720"/>
            <a:ext cx="2112060" cy="271463"/>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73" name="Slide Number"/>
          <p:cNvSpPr txBox="1">
            <a:spLocks noGrp="1"/>
          </p:cNvSpPr>
          <p:nvPr>
            <p:ph type="sldNum" sz="quarter" idx="2"/>
          </p:nvPr>
        </p:nvSpPr>
        <p:spPr>
          <a:xfrm>
            <a:off x="883756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06317622"/>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x">
  <p:cSld name="1_Content 11">
    <p:bg>
      <p:bgPr>
        <a:solidFill>
          <a:srgbClr val="FFFFFF"/>
        </a:solidFill>
        <a:effectLst/>
      </p:bgPr>
    </p:bg>
    <p:spTree>
      <p:nvGrpSpPr>
        <p:cNvPr id="1" name=""/>
        <p:cNvGrpSpPr/>
        <p:nvPr/>
      </p:nvGrpSpPr>
      <p:grpSpPr>
        <a:xfrm>
          <a:off x="0" y="0"/>
          <a:ext cx="0" cy="0"/>
          <a:chOff x="0" y="0"/>
          <a:chExt cx="0" cy="0"/>
        </a:xfrm>
      </p:grpSpPr>
      <p:sp>
        <p:nvSpPr>
          <p:cNvPr id="1580" name="Shape 422"/>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81" name="Shape 423"/>
          <p:cNvSpPr txBox="1"/>
          <p:nvPr/>
        </p:nvSpPr>
        <p:spPr>
          <a:xfrm>
            <a:off x="377846" y="347356"/>
            <a:ext cx="344646"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506"/>
              <a:t>Slide Title</a:t>
            </a:r>
          </a:p>
        </p:txBody>
      </p:sp>
      <p:sp>
        <p:nvSpPr>
          <p:cNvPr id="1582" name="Shape 424"/>
          <p:cNvSpPr txBox="1"/>
          <p:nvPr/>
        </p:nvSpPr>
        <p:spPr>
          <a:xfrm>
            <a:off x="377847" y="542581"/>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583" name="Body Level One…"/>
          <p:cNvSpPr txBox="1">
            <a:spLocks noGrp="1"/>
          </p:cNvSpPr>
          <p:nvPr>
            <p:ph type="body" idx="1"/>
          </p:nvPr>
        </p:nvSpPr>
        <p:spPr>
          <a:xfrm>
            <a:off x="404812" y="963606"/>
            <a:ext cx="8316479" cy="3607223"/>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584" name="Shape 426"/>
          <p:cNvSpPr>
            <a:spLocks noGrp="1"/>
          </p:cNvSpPr>
          <p:nvPr>
            <p:ph type="body" sz="quarter" idx="13"/>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585" name="Slide Number"/>
          <p:cNvSpPr txBox="1">
            <a:spLocks noGrp="1"/>
          </p:cNvSpPr>
          <p:nvPr>
            <p:ph type="sldNum" sz="quarter" idx="2"/>
          </p:nvPr>
        </p:nvSpPr>
        <p:spPr>
          <a:xfrm>
            <a:off x="8828037"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88673745"/>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
  <p:cSld name="1_Specialty 1">
    <p:bg>
      <p:bgPr>
        <a:solidFill>
          <a:srgbClr val="FFFFFF"/>
        </a:solidFill>
        <a:effectLst/>
      </p:bgPr>
    </p:bg>
    <p:spTree>
      <p:nvGrpSpPr>
        <p:cNvPr id="1" name=""/>
        <p:cNvGrpSpPr/>
        <p:nvPr/>
      </p:nvGrpSpPr>
      <p:grpSpPr>
        <a:xfrm>
          <a:off x="0" y="0"/>
          <a:ext cx="0" cy="0"/>
          <a:chOff x="0" y="0"/>
          <a:chExt cx="0" cy="0"/>
        </a:xfrm>
      </p:grpSpPr>
      <p:sp>
        <p:nvSpPr>
          <p:cNvPr id="1592" name="Shape 434"/>
          <p:cNvSpPr>
            <a:spLocks noGrp="1"/>
          </p:cNvSpPr>
          <p:nvPr>
            <p:ph type="pic" sz="quarter" idx="13"/>
          </p:nvPr>
        </p:nvSpPr>
        <p:spPr>
          <a:xfrm>
            <a:off x="3779761" y="806518"/>
            <a:ext cx="2283028" cy="1651868"/>
          </a:xfrm>
          <a:prstGeom prst="rect">
            <a:avLst/>
          </a:prstGeom>
        </p:spPr>
        <p:txBody>
          <a:bodyPr lIns="91439" tIns="45719" rIns="91439" bIns="45719" anchor="t">
            <a:noAutofit/>
          </a:bodyPr>
          <a:lstStyle/>
          <a:p>
            <a:endParaRPr/>
          </a:p>
        </p:txBody>
      </p:sp>
      <p:sp>
        <p:nvSpPr>
          <p:cNvPr id="1593" name="Shape 435"/>
          <p:cNvSpPr>
            <a:spLocks noGrp="1"/>
          </p:cNvSpPr>
          <p:nvPr>
            <p:ph type="pic" sz="quarter" idx="14"/>
          </p:nvPr>
        </p:nvSpPr>
        <p:spPr>
          <a:xfrm>
            <a:off x="6272064" y="806518"/>
            <a:ext cx="2283028" cy="1651868"/>
          </a:xfrm>
          <a:prstGeom prst="rect">
            <a:avLst/>
          </a:prstGeom>
        </p:spPr>
        <p:txBody>
          <a:bodyPr lIns="91439" tIns="45719" rIns="91439" bIns="45719" anchor="t">
            <a:noAutofit/>
          </a:bodyPr>
          <a:lstStyle/>
          <a:p>
            <a:endParaRPr/>
          </a:p>
        </p:txBody>
      </p:sp>
      <p:sp>
        <p:nvSpPr>
          <p:cNvPr id="1594" name="Shape 436"/>
          <p:cNvSpPr>
            <a:spLocks noGrp="1"/>
          </p:cNvSpPr>
          <p:nvPr>
            <p:ph type="pic" sz="quarter" idx="15"/>
          </p:nvPr>
        </p:nvSpPr>
        <p:spPr>
          <a:xfrm>
            <a:off x="3779761" y="2685114"/>
            <a:ext cx="2283028" cy="1651868"/>
          </a:xfrm>
          <a:prstGeom prst="rect">
            <a:avLst/>
          </a:prstGeom>
        </p:spPr>
        <p:txBody>
          <a:bodyPr lIns="91439" tIns="45719" rIns="91439" bIns="45719" anchor="t">
            <a:noAutofit/>
          </a:bodyPr>
          <a:lstStyle/>
          <a:p>
            <a:endParaRPr/>
          </a:p>
        </p:txBody>
      </p:sp>
      <p:sp>
        <p:nvSpPr>
          <p:cNvPr id="1595" name="Shape 437"/>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1596" name="Shape 438"/>
          <p:cNvSpPr/>
          <p:nvPr/>
        </p:nvSpPr>
        <p:spPr>
          <a:xfrm>
            <a:off x="-97632" y="1998531"/>
            <a:ext cx="662212" cy="1146439"/>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97" name="Shape 439"/>
          <p:cNvSpPr txBox="1"/>
          <p:nvPr/>
        </p:nvSpPr>
        <p:spPr>
          <a:xfrm>
            <a:off x="679747" y="2483375"/>
            <a:ext cx="394339" cy="271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506"/>
              <a:t>SLIDE</a:t>
            </a:r>
          </a:p>
          <a:p>
            <a:pPr>
              <a:defRPr b="1">
                <a:solidFill>
                  <a:srgbClr val="41525B"/>
                </a:solidFill>
                <a:latin typeface="+mn-lt"/>
                <a:ea typeface="+mn-ea"/>
                <a:cs typeface="+mn-cs"/>
                <a:sym typeface="Helvetica"/>
              </a:defRPr>
            </a:pPr>
            <a:r>
              <a:rPr sz="506"/>
              <a:t>TITLE CAN </a:t>
            </a:r>
            <a:br>
              <a:rPr sz="506"/>
            </a:br>
            <a:r>
              <a:rPr sz="506"/>
              <a:t>GO HERE</a:t>
            </a:r>
          </a:p>
        </p:txBody>
      </p:sp>
      <p:sp>
        <p:nvSpPr>
          <p:cNvPr id="1598" name="Shape 440"/>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99" name="Slide Number"/>
          <p:cNvSpPr txBox="1">
            <a:spLocks noGrp="1"/>
          </p:cNvSpPr>
          <p:nvPr>
            <p:ph type="sldNum" sz="quarter" idx="2"/>
          </p:nvPr>
        </p:nvSpPr>
        <p:spPr>
          <a:xfrm>
            <a:off x="8913762" y="4862286"/>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58526315"/>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x">
  <p:cSld name="1_Specialty 3">
    <p:bg>
      <p:bgPr>
        <a:solidFill>
          <a:srgbClr val="56A9FD"/>
        </a:solidFill>
        <a:effectLst/>
      </p:bgPr>
    </p:bg>
    <p:spTree>
      <p:nvGrpSpPr>
        <p:cNvPr id="1" name=""/>
        <p:cNvGrpSpPr/>
        <p:nvPr/>
      </p:nvGrpSpPr>
      <p:grpSpPr>
        <a:xfrm>
          <a:off x="0" y="0"/>
          <a:ext cx="0" cy="0"/>
          <a:chOff x="0" y="0"/>
          <a:chExt cx="0" cy="0"/>
        </a:xfrm>
      </p:grpSpPr>
      <p:sp>
        <p:nvSpPr>
          <p:cNvPr id="1606"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07" name="Shape 449"/>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08" name="Shape 450"/>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09" name="Shape 451"/>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1610" name="Shape 452"/>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1" name="Shape 453"/>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2" name="Shape 454"/>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1613" name="Shape 455"/>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4" name="Shape 456"/>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5" name="Shape 457"/>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1616" name="Shape 458"/>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7" name="Shape 459"/>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8" name="Shape 460"/>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1619" name="Shape 461"/>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0" name="Shape 462"/>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1" name="Shape 463"/>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1622" name="Shape 464"/>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3" name="Shape 465"/>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4" name="Shape 466"/>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1625" name="Shape 467"/>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6" name="Shape 468"/>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7" name="Shape 469"/>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1628" name="Shape 470"/>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9" name="Shape 471"/>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30" name="Shape 472"/>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1631" name="Shape 473"/>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632" name="Slide Number"/>
          <p:cNvSpPr txBox="1">
            <a:spLocks noGrp="1"/>
          </p:cNvSpPr>
          <p:nvPr>
            <p:ph type="sldNum" sz="quarter" idx="2"/>
          </p:nvPr>
        </p:nvSpPr>
        <p:spPr>
          <a:xfrm>
            <a:off x="8875662" y="4862286"/>
            <a:ext cx="243656" cy="217495"/>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53068095"/>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x">
  <p:cSld name="1_Specialty 2">
    <p:bg>
      <p:bgPr>
        <a:solidFill>
          <a:srgbClr val="FFFFFF"/>
        </a:solidFill>
        <a:effectLst/>
      </p:bgPr>
    </p:bg>
    <p:spTree>
      <p:nvGrpSpPr>
        <p:cNvPr id="1" name=""/>
        <p:cNvGrpSpPr/>
        <p:nvPr/>
      </p:nvGrpSpPr>
      <p:grpSpPr>
        <a:xfrm>
          <a:off x="0" y="0"/>
          <a:ext cx="0" cy="0"/>
          <a:chOff x="0" y="0"/>
          <a:chExt cx="0" cy="0"/>
        </a:xfrm>
      </p:grpSpPr>
      <p:sp>
        <p:nvSpPr>
          <p:cNvPr id="1639" name="Shape 481"/>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1640" name="Shape 482"/>
          <p:cNvSpPr/>
          <p:nvPr/>
        </p:nvSpPr>
        <p:spPr>
          <a:xfrm>
            <a:off x="450604" y="1355963"/>
            <a:ext cx="338758" cy="1"/>
          </a:xfrm>
          <a:prstGeom prst="line">
            <a:avLst/>
          </a:prstGeom>
          <a:ln w="76200">
            <a:solidFill>
              <a:srgbClr val="FFFFFF"/>
            </a:solidFill>
            <a:miter lim="400000"/>
          </a:ln>
        </p:spPr>
        <p:txBody>
          <a:bodyPr lIns="17144" tIns="17144" rIns="17144" bIns="17144"/>
          <a:lstStyle/>
          <a:p>
            <a:endParaRPr sz="506"/>
          </a:p>
        </p:txBody>
      </p:sp>
      <p:sp>
        <p:nvSpPr>
          <p:cNvPr id="1641"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2" name="Shape 484"/>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643" name="Shape 485"/>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644" name="Shape 486"/>
          <p:cNvSpPr/>
          <p:nvPr/>
        </p:nvSpPr>
        <p:spPr>
          <a:xfrm>
            <a:off x="244659" y="287451"/>
            <a:ext cx="338758" cy="1"/>
          </a:xfrm>
          <a:prstGeom prst="line">
            <a:avLst/>
          </a:prstGeom>
          <a:ln w="139700">
            <a:solidFill>
              <a:srgbClr val="56A9FD"/>
            </a:solidFill>
            <a:miter lim="400000"/>
          </a:ln>
        </p:spPr>
        <p:txBody>
          <a:bodyPr lIns="17144" tIns="17144" rIns="17144" bIns="17144"/>
          <a:lstStyle/>
          <a:p>
            <a:endParaRPr sz="506"/>
          </a:p>
        </p:txBody>
      </p:sp>
      <p:sp>
        <p:nvSpPr>
          <p:cNvPr id="1645" name="Slide Number"/>
          <p:cNvSpPr txBox="1">
            <a:spLocks noGrp="1"/>
          </p:cNvSpPr>
          <p:nvPr>
            <p:ph type="sldNum" sz="quarter" idx="2"/>
          </p:nvPr>
        </p:nvSpPr>
        <p:spPr>
          <a:xfrm>
            <a:off x="8923287" y="4905375"/>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9310207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x">
  <p:cSld name="3_ Thank You 1">
    <p:bg>
      <p:bgPr>
        <a:solidFill>
          <a:srgbClr val="56A9FD"/>
        </a:solidFill>
        <a:effectLst/>
      </p:bgPr>
    </p:bg>
    <p:spTree>
      <p:nvGrpSpPr>
        <p:cNvPr id="1" name=""/>
        <p:cNvGrpSpPr/>
        <p:nvPr/>
      </p:nvGrpSpPr>
      <p:grpSpPr>
        <a:xfrm>
          <a:off x="0" y="0"/>
          <a:ext cx="0" cy="0"/>
          <a:chOff x="0" y="0"/>
          <a:chExt cx="0" cy="0"/>
        </a:xfrm>
      </p:grpSpPr>
      <p:sp>
        <p:nvSpPr>
          <p:cNvPr id="1652"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53" name="Slide Number"/>
          <p:cNvSpPr txBox="1">
            <a:spLocks noGrp="1"/>
          </p:cNvSpPr>
          <p:nvPr>
            <p:ph type="sldNum" sz="quarter" idx="2"/>
          </p:nvPr>
        </p:nvSpPr>
        <p:spPr>
          <a:xfrm>
            <a:off x="4484637" y="4905375"/>
            <a:ext cx="243656" cy="217495"/>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87563097"/>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FFFFFF"/>
        </a:solidFill>
        <a:effectLst/>
      </p:bgPr>
    </p:bg>
    <p:spTree>
      <p:nvGrpSpPr>
        <p:cNvPr id="1" name=""/>
        <p:cNvGrpSpPr/>
        <p:nvPr/>
      </p:nvGrpSpPr>
      <p:grpSpPr>
        <a:xfrm>
          <a:off x="0" y="0"/>
          <a:ext cx="0" cy="0"/>
          <a:chOff x="0" y="0"/>
          <a:chExt cx="0" cy="0"/>
        </a:xfrm>
      </p:grpSpPr>
      <p:sp>
        <p:nvSpPr>
          <p:cNvPr id="1660" name="Title Text"/>
          <p:cNvSpPr txBox="1">
            <a:spLocks noGrp="1"/>
          </p:cNvSpPr>
          <p:nvPr>
            <p:ph type="title"/>
          </p:nvPr>
        </p:nvSpPr>
        <p:spPr>
          <a:xfrm>
            <a:off x="593217" y="312422"/>
            <a:ext cx="3962400" cy="1654299"/>
          </a:xfrm>
          <a:prstGeom prst="rect">
            <a:avLst/>
          </a:prstGeom>
        </p:spPr>
        <p:txBody>
          <a:bodyPr/>
          <a:lstStyle>
            <a:lvl1pPr>
              <a:lnSpc>
                <a:spcPts val="4200"/>
              </a:lnSpc>
            </a:lvl1pPr>
          </a:lstStyle>
          <a:p>
            <a:r>
              <a:t>Title Text</a:t>
            </a:r>
          </a:p>
        </p:txBody>
      </p:sp>
      <p:sp>
        <p:nvSpPr>
          <p:cNvPr id="1661" name="Body Level One…"/>
          <p:cNvSpPr txBox="1">
            <a:spLocks noGrp="1"/>
          </p:cNvSpPr>
          <p:nvPr>
            <p:ph type="body" sz="quarter" idx="1"/>
          </p:nvPr>
        </p:nvSpPr>
        <p:spPr>
          <a:xfrm>
            <a:off x="4958840" y="334070"/>
            <a:ext cx="3657600" cy="1973618"/>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662" name="Rectangle 12"/>
          <p:cNvSpPr txBox="1"/>
          <p:nvPr/>
        </p:nvSpPr>
        <p:spPr>
          <a:xfrm>
            <a:off x="613173" y="48676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6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110275"/>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x">
  <p:cSld name="4_Solid Blue w/Photo">
    <p:spTree>
      <p:nvGrpSpPr>
        <p:cNvPr id="1" name=""/>
        <p:cNvGrpSpPr/>
        <p:nvPr/>
      </p:nvGrpSpPr>
      <p:grpSpPr>
        <a:xfrm>
          <a:off x="0" y="0"/>
          <a:ext cx="0" cy="0"/>
          <a:chOff x="0" y="0"/>
          <a:chExt cx="0" cy="0"/>
        </a:xfrm>
      </p:grpSpPr>
      <p:sp>
        <p:nvSpPr>
          <p:cNvPr id="16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490822"/>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x">
  <p:cSld name="1_Chapter_1">
    <p:bg>
      <p:bgPr>
        <a:solidFill>
          <a:srgbClr val="FFFFFF"/>
        </a:solidFill>
        <a:effectLst/>
      </p:bgPr>
    </p:bg>
    <p:spTree>
      <p:nvGrpSpPr>
        <p:cNvPr id="1" name=""/>
        <p:cNvGrpSpPr/>
        <p:nvPr/>
      </p:nvGrpSpPr>
      <p:grpSpPr>
        <a:xfrm>
          <a:off x="0" y="0"/>
          <a:ext cx="0" cy="0"/>
          <a:chOff x="0" y="0"/>
          <a:chExt cx="0" cy="0"/>
        </a:xfrm>
      </p:grpSpPr>
      <p:sp>
        <p:nvSpPr>
          <p:cNvPr id="1677" name="Rectangle 26"/>
          <p:cNvSpPr/>
          <p:nvPr/>
        </p:nvSpPr>
        <p:spPr>
          <a:xfrm>
            <a:off x="0" y="0"/>
            <a:ext cx="9144000" cy="51435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678" name="Slide Number"/>
          <p:cNvSpPr txBox="1">
            <a:spLocks noGrp="1"/>
          </p:cNvSpPr>
          <p:nvPr>
            <p:ph type="sldNum" sz="quarter" idx="2"/>
          </p:nvPr>
        </p:nvSpPr>
        <p:spPr>
          <a:xfrm>
            <a:off x="8727409" y="73025"/>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679" name="TextBox 36"/>
          <p:cNvSpPr txBox="1"/>
          <p:nvPr/>
        </p:nvSpPr>
        <p:spPr>
          <a:xfrm>
            <a:off x="152401" y="73026"/>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680" name="Straight Connector 25"/>
          <p:cNvSpPr/>
          <p:nvPr/>
        </p:nvSpPr>
        <p:spPr>
          <a:xfrm flipH="1">
            <a:off x="6096000" y="0"/>
            <a:ext cx="0" cy="5143500"/>
          </a:xfrm>
          <a:prstGeom prst="line">
            <a:avLst/>
          </a:prstGeom>
          <a:ln>
            <a:solidFill>
              <a:srgbClr val="FFFFFF"/>
            </a:solidFill>
          </a:ln>
        </p:spPr>
        <p:txBody>
          <a:bodyPr lIns="17144" tIns="17144" rIns="17144" bIns="17144"/>
          <a:lstStyle/>
          <a:p>
            <a:endParaRPr sz="506"/>
          </a:p>
        </p:txBody>
      </p:sp>
      <p:sp>
        <p:nvSpPr>
          <p:cNvPr id="1681" name="Straight Connector 27"/>
          <p:cNvSpPr/>
          <p:nvPr/>
        </p:nvSpPr>
        <p:spPr>
          <a:xfrm flipH="1">
            <a:off x="7620000" y="0"/>
            <a:ext cx="0" cy="5143500"/>
          </a:xfrm>
          <a:prstGeom prst="line">
            <a:avLst/>
          </a:prstGeom>
          <a:ln>
            <a:solidFill>
              <a:srgbClr val="FFFFFF"/>
            </a:solidFill>
          </a:ln>
        </p:spPr>
        <p:txBody>
          <a:bodyPr lIns="17144" tIns="17144" rIns="17144" bIns="17144"/>
          <a:lstStyle/>
          <a:p>
            <a:endParaRPr sz="506"/>
          </a:p>
        </p:txBody>
      </p:sp>
      <p:pic>
        <p:nvPicPr>
          <p:cNvPr id="1682" name="Picture 53" descr="Picture 53"/>
          <p:cNvPicPr>
            <a:picLocks noChangeAspect="1"/>
          </p:cNvPicPr>
          <p:nvPr/>
        </p:nvPicPr>
        <p:blipFill>
          <a:blip r:embed="rId2">
            <a:extLst/>
          </a:blip>
          <a:stretch>
            <a:fillRect/>
          </a:stretch>
        </p:blipFill>
        <p:spPr>
          <a:xfrm rot="10800000" flipH="1" flipV="1">
            <a:off x="8634413" y="4854575"/>
            <a:ext cx="390525" cy="157164"/>
          </a:xfrm>
          <a:prstGeom prst="rect">
            <a:avLst/>
          </a:prstGeom>
          <a:ln w="12700">
            <a:miter lim="400000"/>
          </a:ln>
        </p:spPr>
      </p:pic>
    </p:spTree>
    <p:extLst>
      <p:ext uri="{BB962C8B-B14F-4D97-AF65-F5344CB8AC3E}">
        <p14:creationId xmlns:p14="http://schemas.microsoft.com/office/powerpoint/2010/main" val="411212883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3_Title Only">
    <p:bg>
      <p:bgPr>
        <a:solidFill>
          <a:srgbClr val="FFFFFF"/>
        </a:solidFill>
        <a:effectLst/>
      </p:bgPr>
    </p:bg>
    <p:spTree>
      <p:nvGrpSpPr>
        <p:cNvPr id="1" name=""/>
        <p:cNvGrpSpPr/>
        <p:nvPr/>
      </p:nvGrpSpPr>
      <p:grpSpPr>
        <a:xfrm>
          <a:off x="0" y="0"/>
          <a:ext cx="0" cy="0"/>
          <a:chOff x="0" y="0"/>
          <a:chExt cx="0" cy="0"/>
        </a:xfrm>
      </p:grpSpPr>
      <p:sp>
        <p:nvSpPr>
          <p:cNvPr id="1689" name="Title Text"/>
          <p:cNvSpPr txBox="1">
            <a:spLocks noGrp="1"/>
          </p:cNvSpPr>
          <p:nvPr>
            <p:ph type="title"/>
          </p:nvPr>
        </p:nvSpPr>
        <p:spPr>
          <a:xfrm>
            <a:off x="633413" y="357188"/>
            <a:ext cx="7877175" cy="857250"/>
          </a:xfrm>
          <a:prstGeom prst="rect">
            <a:avLst/>
          </a:prstGeom>
        </p:spPr>
        <p:txBody>
          <a:bodyPr/>
          <a:lstStyle/>
          <a:p>
            <a:r>
              <a:t>Title Text</a:t>
            </a:r>
          </a:p>
        </p:txBody>
      </p:sp>
      <p:sp>
        <p:nvSpPr>
          <p:cNvPr id="1690" name="Slide Number"/>
          <p:cNvSpPr txBox="1">
            <a:spLocks noGrp="1"/>
          </p:cNvSpPr>
          <p:nvPr>
            <p:ph type="sldNum" sz="quarter" idx="2"/>
          </p:nvPr>
        </p:nvSpPr>
        <p:spPr>
          <a:xfrm>
            <a:off x="7523520" y="4767263"/>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6858409"/>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FFFFFF"/>
        </a:solidFill>
        <a:effectLst/>
      </p:bgPr>
    </p:bg>
    <p:spTree>
      <p:nvGrpSpPr>
        <p:cNvPr id="1" name=""/>
        <p:cNvGrpSpPr/>
        <p:nvPr/>
      </p:nvGrpSpPr>
      <p:grpSpPr>
        <a:xfrm>
          <a:off x="0" y="0"/>
          <a:ext cx="0" cy="0"/>
          <a:chOff x="0" y="0"/>
          <a:chExt cx="0" cy="0"/>
        </a:xfrm>
      </p:grpSpPr>
      <p:sp>
        <p:nvSpPr>
          <p:cNvPr id="1697" name="Title Text"/>
          <p:cNvSpPr txBox="1">
            <a:spLocks noGrp="1"/>
          </p:cNvSpPr>
          <p:nvPr>
            <p:ph type="title"/>
          </p:nvPr>
        </p:nvSpPr>
        <p:spPr>
          <a:xfrm>
            <a:off x="633413" y="357188"/>
            <a:ext cx="7877175" cy="857250"/>
          </a:xfrm>
          <a:prstGeom prst="rect">
            <a:avLst/>
          </a:prstGeom>
        </p:spPr>
        <p:txBody>
          <a:bodyPr/>
          <a:lstStyle>
            <a:lvl1pPr>
              <a:defRPr>
                <a:solidFill>
                  <a:srgbClr val="325C80"/>
                </a:solidFill>
              </a:defRPr>
            </a:lvl1pPr>
          </a:lstStyle>
          <a:p>
            <a:r>
              <a:t>Title Text</a:t>
            </a:r>
          </a:p>
        </p:txBody>
      </p:sp>
      <p:sp>
        <p:nvSpPr>
          <p:cNvPr id="1698" name="Body Level One…"/>
          <p:cNvSpPr txBox="1">
            <a:spLocks noGrp="1"/>
          </p:cNvSpPr>
          <p:nvPr>
            <p:ph type="body" idx="1"/>
          </p:nvPr>
        </p:nvSpPr>
        <p:spPr>
          <a:xfrm>
            <a:off x="633413" y="1214437"/>
            <a:ext cx="7877175" cy="3452813"/>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699" name="Slide Number"/>
          <p:cNvSpPr txBox="1">
            <a:spLocks noGrp="1"/>
          </p:cNvSpPr>
          <p:nvPr>
            <p:ph type="sldNum" sz="quarter" idx="2"/>
          </p:nvPr>
        </p:nvSpPr>
        <p:spPr>
          <a:xfrm>
            <a:off x="8641119" y="4831164"/>
            <a:ext cx="243656" cy="217495"/>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3420919"/>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152935"/>
        </a:solidFill>
        <a:effectLst/>
      </p:bgPr>
    </p:bg>
    <p:spTree>
      <p:nvGrpSpPr>
        <p:cNvPr id="1" name=""/>
        <p:cNvGrpSpPr/>
        <p:nvPr/>
      </p:nvGrpSpPr>
      <p:grpSpPr>
        <a:xfrm>
          <a:off x="0" y="0"/>
          <a:ext cx="0" cy="0"/>
          <a:chOff x="0" y="0"/>
          <a:chExt cx="0" cy="0"/>
        </a:xfrm>
      </p:grpSpPr>
      <p:grpSp>
        <p:nvGrpSpPr>
          <p:cNvPr id="1746" name="Group 2"/>
          <p:cNvGrpSpPr/>
          <p:nvPr/>
        </p:nvGrpSpPr>
        <p:grpSpPr>
          <a:xfrm>
            <a:off x="8438077" y="4729112"/>
            <a:ext cx="473837" cy="192024"/>
            <a:chOff x="0" y="0"/>
            <a:chExt cx="1263565" cy="512063"/>
          </a:xfrm>
        </p:grpSpPr>
        <p:sp>
          <p:nvSpPr>
            <p:cNvPr id="1706" name="Freeform 6"/>
            <p:cNvSpPr/>
            <p:nvPr/>
          </p:nvSpPr>
          <p:spPr>
            <a:xfrm>
              <a:off x="785440" y="136497"/>
              <a:ext cx="182253"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7" name="Freeform 7"/>
            <p:cNvSpPr/>
            <p:nvPr/>
          </p:nvSpPr>
          <p:spPr>
            <a:xfrm>
              <a:off x="1013063" y="136499"/>
              <a:ext cx="182253" cy="3393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8" name="Freeform 8"/>
            <p:cNvSpPr/>
            <p:nvPr/>
          </p:nvSpPr>
          <p:spPr>
            <a:xfrm>
              <a:off x="888003" y="204749"/>
              <a:ext cx="102565"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9" name="Freeform 9"/>
            <p:cNvSpPr/>
            <p:nvPr/>
          </p:nvSpPr>
          <p:spPr>
            <a:xfrm>
              <a:off x="990567" y="204749"/>
              <a:ext cx="102185" cy="33935"/>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0" name="Freeform 10"/>
            <p:cNvSpPr/>
            <p:nvPr/>
          </p:nvSpPr>
          <p:spPr>
            <a:xfrm>
              <a:off x="910880" y="272999"/>
              <a:ext cx="15937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1" name="Rectangle 11"/>
            <p:cNvSpPr/>
            <p:nvPr/>
          </p:nvSpPr>
          <p:spPr>
            <a:xfrm>
              <a:off x="785438"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2" name="Rectangle 12"/>
            <p:cNvSpPr/>
            <p:nvPr/>
          </p:nvSpPr>
          <p:spPr>
            <a:xfrm>
              <a:off x="1092750"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3" name="Rectangle 13"/>
            <p:cNvSpPr/>
            <p:nvPr/>
          </p:nvSpPr>
          <p:spPr>
            <a:xfrm>
              <a:off x="785438"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4" name="Rectangle 14"/>
            <p:cNvSpPr/>
            <p:nvPr/>
          </p:nvSpPr>
          <p:spPr>
            <a:xfrm>
              <a:off x="1092750"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5" name="Rectangle 13"/>
            <p:cNvSpPr/>
            <p:nvPr/>
          </p:nvSpPr>
          <p:spPr>
            <a:xfrm>
              <a:off x="785438"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6" name="Rectangle 14"/>
            <p:cNvSpPr/>
            <p:nvPr/>
          </p:nvSpPr>
          <p:spPr>
            <a:xfrm>
              <a:off x="1092750"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7" name="Rectangle 15"/>
            <p:cNvSpPr/>
            <p:nvPr/>
          </p:nvSpPr>
          <p:spPr>
            <a:xfrm>
              <a:off x="717189"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8" name="Rectangle 16"/>
            <p:cNvSpPr/>
            <p:nvPr/>
          </p:nvSpPr>
          <p:spPr>
            <a:xfrm>
              <a:off x="717189"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9" name="Rectangle 19"/>
            <p:cNvSpPr/>
            <p:nvPr/>
          </p:nvSpPr>
          <p:spPr>
            <a:xfrm>
              <a:off x="341628" y="341630"/>
              <a:ext cx="102567" cy="3393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0" name="Rectangle 20"/>
            <p:cNvSpPr/>
            <p:nvPr/>
          </p:nvSpPr>
          <p:spPr>
            <a:xfrm>
              <a:off x="341627"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1" name="Rectangle 21"/>
            <p:cNvSpPr/>
            <p:nvPr/>
          </p:nvSpPr>
          <p:spPr>
            <a:xfrm>
              <a:off x="68249"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2" name="Rectangle 22"/>
            <p:cNvSpPr/>
            <p:nvPr/>
          </p:nvSpPr>
          <p:spPr>
            <a:xfrm>
              <a:off x="68249"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3" name="Rectangle 23"/>
            <p:cNvSpPr/>
            <p:nvPr/>
          </p:nvSpPr>
          <p:spPr>
            <a:xfrm>
              <a:off x="68249"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4" name="Rectangle 24"/>
            <p:cNvSpPr/>
            <p:nvPr/>
          </p:nvSpPr>
          <p:spPr>
            <a:xfrm>
              <a:off x="68249"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5" name="Rectangle 25"/>
            <p:cNvSpPr/>
            <p:nvPr/>
          </p:nvSpPr>
          <p:spPr>
            <a:xfrm>
              <a:off x="-1" y="40987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6" name="Rectangle 26"/>
            <p:cNvSpPr/>
            <p:nvPr/>
          </p:nvSpPr>
          <p:spPr>
            <a:xfrm>
              <a:off x="-1" y="47812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7" name="Rectangle 27"/>
            <p:cNvSpPr/>
            <p:nvPr/>
          </p:nvSpPr>
          <p:spPr>
            <a:xfrm>
              <a:off x="-1" y="0"/>
              <a:ext cx="239064"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8" name="Rectangle 28"/>
            <p:cNvSpPr/>
            <p:nvPr/>
          </p:nvSpPr>
          <p:spPr>
            <a:xfrm>
              <a:off x="-1" y="6824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9" name="Freeform 29"/>
            <p:cNvSpPr/>
            <p:nvPr/>
          </p:nvSpPr>
          <p:spPr>
            <a:xfrm>
              <a:off x="717189" y="0"/>
              <a:ext cx="205130"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0" name="Freeform 30"/>
            <p:cNvSpPr/>
            <p:nvPr/>
          </p:nvSpPr>
          <p:spPr>
            <a:xfrm>
              <a:off x="717189" y="68249"/>
              <a:ext cx="227626"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1" name="Freeform 31"/>
            <p:cNvSpPr/>
            <p:nvPr/>
          </p:nvSpPr>
          <p:spPr>
            <a:xfrm>
              <a:off x="1058817" y="0"/>
              <a:ext cx="204749" cy="34316"/>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2" name="Freeform 32"/>
            <p:cNvSpPr/>
            <p:nvPr/>
          </p:nvSpPr>
          <p:spPr>
            <a:xfrm>
              <a:off x="1036321" y="68249"/>
              <a:ext cx="227244" cy="33936"/>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3" name="Rectangle 33"/>
            <p:cNvSpPr/>
            <p:nvPr/>
          </p:nvSpPr>
          <p:spPr>
            <a:xfrm>
              <a:off x="1092750"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4" name="Rectangle 34"/>
            <p:cNvSpPr/>
            <p:nvPr/>
          </p:nvSpPr>
          <p:spPr>
            <a:xfrm>
              <a:off x="1092750"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5" name="Freeform 35"/>
            <p:cNvSpPr/>
            <p:nvPr/>
          </p:nvSpPr>
          <p:spPr>
            <a:xfrm>
              <a:off x="979129" y="478129"/>
              <a:ext cx="2249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6" name="Freeform 36"/>
            <p:cNvSpPr/>
            <p:nvPr/>
          </p:nvSpPr>
          <p:spPr>
            <a:xfrm>
              <a:off x="956252" y="409879"/>
              <a:ext cx="68250"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7" name="Freeform 37"/>
            <p:cNvSpPr/>
            <p:nvPr/>
          </p:nvSpPr>
          <p:spPr>
            <a:xfrm>
              <a:off x="933375" y="341630"/>
              <a:ext cx="11400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8" name="Freeform 38"/>
            <p:cNvSpPr/>
            <p:nvPr/>
          </p:nvSpPr>
          <p:spPr>
            <a:xfrm>
              <a:off x="341627" y="272999"/>
              <a:ext cx="32294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9" name="Freeform 39"/>
            <p:cNvSpPr/>
            <p:nvPr/>
          </p:nvSpPr>
          <p:spPr>
            <a:xfrm>
              <a:off x="546375" y="341630"/>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0" name="Freeform 40"/>
            <p:cNvSpPr/>
            <p:nvPr/>
          </p:nvSpPr>
          <p:spPr>
            <a:xfrm>
              <a:off x="272997" y="40987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1" name="Freeform 41"/>
            <p:cNvSpPr/>
            <p:nvPr/>
          </p:nvSpPr>
          <p:spPr>
            <a:xfrm>
              <a:off x="272997" y="478129"/>
              <a:ext cx="36412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2" name="Freeform 42"/>
            <p:cNvSpPr/>
            <p:nvPr/>
          </p:nvSpPr>
          <p:spPr>
            <a:xfrm>
              <a:off x="341627" y="204749"/>
              <a:ext cx="32294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3" name="Freeform 43"/>
            <p:cNvSpPr/>
            <p:nvPr/>
          </p:nvSpPr>
          <p:spPr>
            <a:xfrm>
              <a:off x="546375" y="136499"/>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4" name="Freeform 44"/>
            <p:cNvSpPr/>
            <p:nvPr/>
          </p:nvSpPr>
          <p:spPr>
            <a:xfrm>
              <a:off x="272997" y="0"/>
              <a:ext cx="364124"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5" name="Freeform 45"/>
            <p:cNvSpPr/>
            <p:nvPr/>
          </p:nvSpPr>
          <p:spPr>
            <a:xfrm>
              <a:off x="272997" y="6824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pic>
        <p:nvPicPr>
          <p:cNvPr id="1747" name="Picture 47" descr="Picture 47"/>
          <p:cNvPicPr>
            <a:picLocks noChangeAspect="1"/>
          </p:cNvPicPr>
          <p:nvPr/>
        </p:nvPicPr>
        <p:blipFill>
          <a:blip r:embed="rId2">
            <a:extLst/>
          </a:blip>
          <a:stretch>
            <a:fillRect/>
          </a:stretch>
        </p:blipFill>
        <p:spPr>
          <a:xfrm>
            <a:off x="230189" y="4243389"/>
            <a:ext cx="923925" cy="676275"/>
          </a:xfrm>
          <a:prstGeom prst="rect">
            <a:avLst/>
          </a:prstGeom>
          <a:ln w="12700">
            <a:miter lim="400000"/>
          </a:ln>
        </p:spPr>
      </p:pic>
      <p:sp>
        <p:nvSpPr>
          <p:cNvPr id="1748" name="Title Text"/>
          <p:cNvSpPr txBox="1">
            <a:spLocks noGrp="1"/>
          </p:cNvSpPr>
          <p:nvPr>
            <p:ph type="title"/>
          </p:nvPr>
        </p:nvSpPr>
        <p:spPr>
          <a:xfrm>
            <a:off x="228600" y="173736"/>
            <a:ext cx="2834640" cy="1600200"/>
          </a:xfrm>
          <a:prstGeom prst="rect">
            <a:avLst/>
          </a:prstGeom>
        </p:spPr>
        <p:txBody>
          <a:bodyPr lIns="0" tIns="0" rIns="0" bIns="0" anchor="t"/>
          <a:lstStyle>
            <a:lvl1pPr defTabSz="457206">
              <a:defRPr sz="1988" b="0">
                <a:solidFill>
                  <a:srgbClr val="5AAAFA"/>
                </a:solidFill>
                <a:latin typeface="Arial"/>
                <a:ea typeface="Arial"/>
                <a:cs typeface="Arial"/>
                <a:sym typeface="Arial"/>
              </a:defRPr>
            </a:lvl1pPr>
          </a:lstStyle>
          <a:p>
            <a:r>
              <a:t>Title Text</a:t>
            </a:r>
          </a:p>
        </p:txBody>
      </p:sp>
      <p:sp>
        <p:nvSpPr>
          <p:cNvPr id="1749" name="Slide Number"/>
          <p:cNvSpPr txBox="1">
            <a:spLocks noGrp="1"/>
          </p:cNvSpPr>
          <p:nvPr>
            <p:ph type="sldNum" sz="quarter" idx="2"/>
          </p:nvPr>
        </p:nvSpPr>
        <p:spPr>
          <a:xfrm>
            <a:off x="228600" y="4847814"/>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51359169"/>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152935"/>
        </a:solidFill>
        <a:effectLst/>
      </p:bgPr>
    </p:bg>
    <p:spTree>
      <p:nvGrpSpPr>
        <p:cNvPr id="1" name=""/>
        <p:cNvGrpSpPr/>
        <p:nvPr/>
      </p:nvGrpSpPr>
      <p:grpSpPr>
        <a:xfrm>
          <a:off x="0" y="0"/>
          <a:ext cx="0" cy="0"/>
          <a:chOff x="0" y="0"/>
          <a:chExt cx="0" cy="0"/>
        </a:xfrm>
      </p:grpSpPr>
      <p:sp>
        <p:nvSpPr>
          <p:cNvPr id="1756" name="Title Text"/>
          <p:cNvSpPr txBox="1">
            <a:spLocks noGrp="1"/>
          </p:cNvSpPr>
          <p:nvPr>
            <p:ph type="title"/>
          </p:nvPr>
        </p:nvSpPr>
        <p:spPr>
          <a:xfrm>
            <a:off x="228600" y="173736"/>
            <a:ext cx="4297680" cy="22860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57"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70403381"/>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x">
  <p:cSld name="Title (above) + content (1-column)">
    <p:bg>
      <p:bgPr>
        <a:solidFill>
          <a:srgbClr val="264A60"/>
        </a:solidFill>
        <a:effectLst/>
      </p:bgPr>
    </p:bg>
    <p:spTree>
      <p:nvGrpSpPr>
        <p:cNvPr id="1" name=""/>
        <p:cNvGrpSpPr/>
        <p:nvPr/>
      </p:nvGrpSpPr>
      <p:grpSpPr>
        <a:xfrm>
          <a:off x="0" y="0"/>
          <a:ext cx="0" cy="0"/>
          <a:chOff x="0" y="0"/>
          <a:chExt cx="0" cy="0"/>
        </a:xfrm>
      </p:grpSpPr>
      <p:sp>
        <p:nvSpPr>
          <p:cNvPr id="1764" name="Body Level One…"/>
          <p:cNvSpPr txBox="1">
            <a:spLocks noGrp="1"/>
          </p:cNvSpPr>
          <p:nvPr>
            <p:ph type="body" idx="1"/>
          </p:nvPr>
        </p:nvSpPr>
        <p:spPr>
          <a:xfrm>
            <a:off x="228601" y="1095310"/>
            <a:ext cx="8541385" cy="3241992"/>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65" name="Title Text"/>
          <p:cNvSpPr txBox="1">
            <a:spLocks noGrp="1"/>
          </p:cNvSpPr>
          <p:nvPr>
            <p:ph type="title"/>
          </p:nvPr>
        </p:nvSpPr>
        <p:spPr>
          <a:xfrm>
            <a:off x="228600" y="173736"/>
            <a:ext cx="4474778" cy="914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66"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42924394"/>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Title (above) + content (2-columns)">
    <p:bg>
      <p:bgPr>
        <a:solidFill>
          <a:srgbClr val="264A60"/>
        </a:solidFill>
        <a:effectLst/>
      </p:bgPr>
    </p:bg>
    <p:spTree>
      <p:nvGrpSpPr>
        <p:cNvPr id="1" name=""/>
        <p:cNvGrpSpPr/>
        <p:nvPr/>
      </p:nvGrpSpPr>
      <p:grpSpPr>
        <a:xfrm>
          <a:off x="0" y="0"/>
          <a:ext cx="0" cy="0"/>
          <a:chOff x="0" y="0"/>
          <a:chExt cx="0" cy="0"/>
        </a:xfrm>
      </p:grpSpPr>
      <p:sp>
        <p:nvSpPr>
          <p:cNvPr id="1773" name="Body Level One…"/>
          <p:cNvSpPr txBox="1">
            <a:spLocks noGrp="1"/>
          </p:cNvSpPr>
          <p:nvPr>
            <p:ph type="body" sz="half" idx="1"/>
          </p:nvPr>
        </p:nvSpPr>
        <p:spPr>
          <a:xfrm>
            <a:off x="228600" y="1097280"/>
            <a:ext cx="4251960" cy="3241992"/>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74" name="Title Text"/>
          <p:cNvSpPr txBox="1">
            <a:spLocks noGrp="1"/>
          </p:cNvSpPr>
          <p:nvPr>
            <p:ph type="title"/>
          </p:nvPr>
        </p:nvSpPr>
        <p:spPr>
          <a:xfrm>
            <a:off x="228600" y="173736"/>
            <a:ext cx="4474778" cy="914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75"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67041576"/>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264A60"/>
        </a:solidFill>
        <a:effectLst/>
      </p:bgPr>
    </p:bg>
    <p:spTree>
      <p:nvGrpSpPr>
        <p:cNvPr id="1" name=""/>
        <p:cNvGrpSpPr/>
        <p:nvPr/>
      </p:nvGrpSpPr>
      <p:grpSpPr>
        <a:xfrm>
          <a:off x="0" y="0"/>
          <a:ext cx="0" cy="0"/>
          <a:chOff x="0" y="0"/>
          <a:chExt cx="0" cy="0"/>
        </a:xfrm>
      </p:grpSpPr>
      <p:sp>
        <p:nvSpPr>
          <p:cNvPr id="1782" name="Body Level One…"/>
          <p:cNvSpPr txBox="1">
            <a:spLocks noGrp="1"/>
          </p:cNvSpPr>
          <p:nvPr>
            <p:ph type="body" sz="quarter" idx="1"/>
          </p:nvPr>
        </p:nvSpPr>
        <p:spPr>
          <a:xfrm>
            <a:off x="228600" y="1097280"/>
            <a:ext cx="2834640" cy="3241992"/>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3" name="Title Text"/>
          <p:cNvSpPr txBox="1">
            <a:spLocks noGrp="1"/>
          </p:cNvSpPr>
          <p:nvPr>
            <p:ph type="title"/>
          </p:nvPr>
        </p:nvSpPr>
        <p:spPr>
          <a:xfrm>
            <a:off x="228600" y="173736"/>
            <a:ext cx="4474778" cy="914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84"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83962743"/>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x">
  <p:cSld name="Title (above) + content (4-columns)">
    <p:bg>
      <p:bgPr>
        <a:solidFill>
          <a:srgbClr val="264A60"/>
        </a:solidFill>
        <a:effectLst/>
      </p:bgPr>
    </p:bg>
    <p:spTree>
      <p:nvGrpSpPr>
        <p:cNvPr id="1" name=""/>
        <p:cNvGrpSpPr/>
        <p:nvPr/>
      </p:nvGrpSpPr>
      <p:grpSpPr>
        <a:xfrm>
          <a:off x="0" y="0"/>
          <a:ext cx="0" cy="0"/>
          <a:chOff x="0" y="0"/>
          <a:chExt cx="0" cy="0"/>
        </a:xfrm>
      </p:grpSpPr>
      <p:sp>
        <p:nvSpPr>
          <p:cNvPr id="1791" name="Body Level One…"/>
          <p:cNvSpPr txBox="1">
            <a:spLocks noGrp="1"/>
          </p:cNvSpPr>
          <p:nvPr>
            <p:ph type="body" sz="quarter" idx="1"/>
          </p:nvPr>
        </p:nvSpPr>
        <p:spPr>
          <a:xfrm>
            <a:off x="228600" y="1097280"/>
            <a:ext cx="2103120" cy="3241992"/>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92" name="Title Text"/>
          <p:cNvSpPr txBox="1">
            <a:spLocks noGrp="1"/>
          </p:cNvSpPr>
          <p:nvPr>
            <p:ph type="title"/>
          </p:nvPr>
        </p:nvSpPr>
        <p:spPr>
          <a:xfrm>
            <a:off x="228600" y="173736"/>
            <a:ext cx="4474778" cy="914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93"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95986076"/>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
  <p:cSld name="Title (above) + blank">
    <p:bg>
      <p:bgPr>
        <a:solidFill>
          <a:srgbClr val="264A60"/>
        </a:solidFill>
        <a:effectLst/>
      </p:bgPr>
    </p:bg>
    <p:spTree>
      <p:nvGrpSpPr>
        <p:cNvPr id="1" name=""/>
        <p:cNvGrpSpPr/>
        <p:nvPr/>
      </p:nvGrpSpPr>
      <p:grpSpPr>
        <a:xfrm>
          <a:off x="0" y="0"/>
          <a:ext cx="0" cy="0"/>
          <a:chOff x="0" y="0"/>
          <a:chExt cx="0" cy="0"/>
        </a:xfrm>
      </p:grpSpPr>
      <p:sp>
        <p:nvSpPr>
          <p:cNvPr id="1800" name="Title Text"/>
          <p:cNvSpPr txBox="1">
            <a:spLocks noGrp="1"/>
          </p:cNvSpPr>
          <p:nvPr>
            <p:ph type="title"/>
          </p:nvPr>
        </p:nvSpPr>
        <p:spPr>
          <a:xfrm>
            <a:off x="228600" y="173736"/>
            <a:ext cx="4474778" cy="914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1"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52701868"/>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x">
  <p:cSld name="Title (1/4) + content (1-column)">
    <p:bg>
      <p:bgPr>
        <a:solidFill>
          <a:srgbClr val="264A60"/>
        </a:solidFill>
        <a:effectLst/>
      </p:bgPr>
    </p:bg>
    <p:spTree>
      <p:nvGrpSpPr>
        <p:cNvPr id="1" name=""/>
        <p:cNvGrpSpPr/>
        <p:nvPr/>
      </p:nvGrpSpPr>
      <p:grpSpPr>
        <a:xfrm>
          <a:off x="0" y="0"/>
          <a:ext cx="0" cy="0"/>
          <a:chOff x="0" y="0"/>
          <a:chExt cx="0" cy="0"/>
        </a:xfrm>
      </p:grpSpPr>
      <p:sp>
        <p:nvSpPr>
          <p:cNvPr id="1808" name="Title Text"/>
          <p:cNvSpPr txBox="1">
            <a:spLocks noGrp="1"/>
          </p:cNvSpPr>
          <p:nvPr>
            <p:ph type="title"/>
          </p:nvPr>
        </p:nvSpPr>
        <p:spPr>
          <a:xfrm>
            <a:off x="228600" y="173736"/>
            <a:ext cx="210312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9" name="Body Level One…"/>
          <p:cNvSpPr txBox="1">
            <a:spLocks noGrp="1"/>
          </p:cNvSpPr>
          <p:nvPr>
            <p:ph type="body" idx="1"/>
          </p:nvPr>
        </p:nvSpPr>
        <p:spPr>
          <a:xfrm>
            <a:off x="2414016" y="173736"/>
            <a:ext cx="6376911"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0"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7383258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Title (1/4) + content (2-columns)">
    <p:bg>
      <p:bgPr>
        <a:solidFill>
          <a:srgbClr val="264A60"/>
        </a:solidFill>
        <a:effectLst/>
      </p:bgPr>
    </p:bg>
    <p:spTree>
      <p:nvGrpSpPr>
        <p:cNvPr id="1" name=""/>
        <p:cNvGrpSpPr/>
        <p:nvPr/>
      </p:nvGrpSpPr>
      <p:grpSpPr>
        <a:xfrm>
          <a:off x="0" y="0"/>
          <a:ext cx="0" cy="0"/>
          <a:chOff x="0" y="0"/>
          <a:chExt cx="0" cy="0"/>
        </a:xfrm>
      </p:grpSpPr>
      <p:sp>
        <p:nvSpPr>
          <p:cNvPr id="1817" name="Title Text"/>
          <p:cNvSpPr txBox="1">
            <a:spLocks noGrp="1"/>
          </p:cNvSpPr>
          <p:nvPr>
            <p:ph type="title"/>
          </p:nvPr>
        </p:nvSpPr>
        <p:spPr>
          <a:xfrm>
            <a:off x="228600" y="173736"/>
            <a:ext cx="210312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18" name="Body Level One…"/>
          <p:cNvSpPr txBox="1">
            <a:spLocks noGrp="1"/>
          </p:cNvSpPr>
          <p:nvPr>
            <p:ph type="body" sz="half" idx="1"/>
          </p:nvPr>
        </p:nvSpPr>
        <p:spPr>
          <a:xfrm>
            <a:off x="2414016" y="173736"/>
            <a:ext cx="3154680"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9"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37448059"/>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x">
  <p:cSld name="Title (1/4) + content (3-columns)">
    <p:bg>
      <p:bgPr>
        <a:solidFill>
          <a:srgbClr val="264A60"/>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228600" y="173736"/>
            <a:ext cx="210312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27" name="Body Level One…"/>
          <p:cNvSpPr txBox="1">
            <a:spLocks noGrp="1"/>
          </p:cNvSpPr>
          <p:nvPr>
            <p:ph type="body" sz="quarter" idx="1"/>
          </p:nvPr>
        </p:nvSpPr>
        <p:spPr>
          <a:xfrm>
            <a:off x="2414016" y="182880"/>
            <a:ext cx="2103120" cy="4325644"/>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173040" indent="-173040" defTabSz="457206">
              <a:spcBef>
                <a:spcPts val="1500"/>
              </a:spcBef>
              <a:buSzPct val="100000"/>
              <a:buChar char="–"/>
              <a:defRPr sz="1575">
                <a:solidFill>
                  <a:srgbClr val="FFFFFF"/>
                </a:solidFill>
                <a:latin typeface="Arial"/>
                <a:ea typeface="Arial"/>
                <a:cs typeface="Arial"/>
                <a:sym typeface="Arial"/>
              </a:defRPr>
            </a:lvl2pPr>
            <a:lvl3pPr marL="396880" indent="-173040" defTabSz="457206">
              <a:spcBef>
                <a:spcPts val="1500"/>
              </a:spcBef>
              <a:buSzPct val="100000"/>
              <a:defRPr sz="1575">
                <a:solidFill>
                  <a:srgbClr val="FFFFFF"/>
                </a:solidFill>
                <a:latin typeface="Arial"/>
                <a:ea typeface="Arial"/>
                <a:cs typeface="Arial"/>
                <a:sym typeface="Arial"/>
              </a:defRPr>
            </a:lvl3pPr>
            <a:lvl4pPr marL="625483" indent="-168277" defTabSz="457206">
              <a:spcBef>
                <a:spcPts val="1500"/>
              </a:spcBef>
              <a:buSzPct val="100000"/>
              <a:buChar char="–"/>
              <a:defRPr sz="1575">
                <a:solidFill>
                  <a:srgbClr val="FFFFFF"/>
                </a:solidFill>
                <a:latin typeface="Arial"/>
                <a:ea typeface="Arial"/>
                <a:cs typeface="Arial"/>
                <a:sym typeface="Arial"/>
              </a:defRPr>
            </a:lvl4pPr>
            <a:lvl5pPr marL="803285" indent="-173040"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8"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09560348"/>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x">
  <p:cSld name="Title (1/4) + content (8-graphs)">
    <p:bg>
      <p:bgPr>
        <a:solidFill>
          <a:srgbClr val="264A60"/>
        </a:solidFill>
        <a:effectLst/>
      </p:bgPr>
    </p:bg>
    <p:spTree>
      <p:nvGrpSpPr>
        <p:cNvPr id="1" name=""/>
        <p:cNvGrpSpPr/>
        <p:nvPr/>
      </p:nvGrpSpPr>
      <p:grpSpPr>
        <a:xfrm>
          <a:off x="0" y="0"/>
          <a:ext cx="0" cy="0"/>
          <a:chOff x="0" y="0"/>
          <a:chExt cx="0" cy="0"/>
        </a:xfrm>
      </p:grpSpPr>
      <p:sp>
        <p:nvSpPr>
          <p:cNvPr id="1835" name="Body Level One…"/>
          <p:cNvSpPr txBox="1">
            <a:spLocks noGrp="1"/>
          </p:cNvSpPr>
          <p:nvPr>
            <p:ph type="body" sz="quarter" idx="1"/>
          </p:nvPr>
        </p:nvSpPr>
        <p:spPr>
          <a:xfrm>
            <a:off x="2414016" y="183560"/>
            <a:ext cx="2103120" cy="1828800"/>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227115" indent="-227115" defTabSz="457206">
              <a:spcBef>
                <a:spcPts val="1500"/>
              </a:spcBef>
              <a:buSzPct val="100000"/>
              <a:buChar char="–"/>
              <a:defRPr sz="1575">
                <a:solidFill>
                  <a:srgbClr val="FFFFFF"/>
                </a:solidFill>
                <a:latin typeface="Arial"/>
                <a:ea typeface="Arial"/>
                <a:cs typeface="Arial"/>
                <a:sym typeface="Arial"/>
              </a:defRPr>
            </a:lvl2pPr>
            <a:lvl3pPr marL="450955" indent="-227115" defTabSz="457206">
              <a:spcBef>
                <a:spcPts val="1500"/>
              </a:spcBef>
              <a:buSzPct val="100000"/>
              <a:defRPr sz="1575">
                <a:solidFill>
                  <a:srgbClr val="FFFFFF"/>
                </a:solidFill>
                <a:latin typeface="Arial"/>
                <a:ea typeface="Arial"/>
                <a:cs typeface="Arial"/>
                <a:sym typeface="Arial"/>
              </a:defRPr>
            </a:lvl3pPr>
            <a:lvl4pPr marL="678069" indent="-220863" defTabSz="457206">
              <a:spcBef>
                <a:spcPts val="1500"/>
              </a:spcBef>
              <a:buSzPct val="100000"/>
              <a:buChar char="–"/>
              <a:defRPr sz="1575">
                <a:solidFill>
                  <a:srgbClr val="FFFFFF"/>
                </a:solidFill>
                <a:latin typeface="Arial"/>
                <a:ea typeface="Arial"/>
                <a:cs typeface="Arial"/>
                <a:sym typeface="Arial"/>
              </a:defRPr>
            </a:lvl4pPr>
            <a:lvl5pPr marL="857360" indent="-227115"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6" name="Title Text"/>
          <p:cNvSpPr txBox="1">
            <a:spLocks noGrp="1"/>
          </p:cNvSpPr>
          <p:nvPr>
            <p:ph type="title"/>
          </p:nvPr>
        </p:nvSpPr>
        <p:spPr>
          <a:xfrm>
            <a:off x="228600" y="173736"/>
            <a:ext cx="210312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37" name="Text Placeholder 25"/>
          <p:cNvSpPr>
            <a:spLocks noGrp="1"/>
          </p:cNvSpPr>
          <p:nvPr>
            <p:ph type="body" sz="quarter" idx="13"/>
          </p:nvPr>
        </p:nvSpPr>
        <p:spPr>
          <a:xfrm>
            <a:off x="2414016" y="1965960"/>
            <a:ext cx="2103120" cy="457200"/>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8" name="Text Placeholder 25"/>
          <p:cNvSpPr>
            <a:spLocks noGrp="1"/>
          </p:cNvSpPr>
          <p:nvPr>
            <p:ph type="body" sz="quarter" idx="14"/>
          </p:nvPr>
        </p:nvSpPr>
        <p:spPr>
          <a:xfrm>
            <a:off x="4572000" y="1965960"/>
            <a:ext cx="2103120" cy="457200"/>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9" name="Text Placeholder 25"/>
          <p:cNvSpPr>
            <a:spLocks noGrp="1"/>
          </p:cNvSpPr>
          <p:nvPr>
            <p:ph type="body" sz="quarter" idx="15"/>
          </p:nvPr>
        </p:nvSpPr>
        <p:spPr>
          <a:xfrm>
            <a:off x="6739128" y="1965960"/>
            <a:ext cx="2103120" cy="457200"/>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0" name="Text Placeholder 25"/>
          <p:cNvSpPr>
            <a:spLocks noGrp="1"/>
          </p:cNvSpPr>
          <p:nvPr>
            <p:ph type="body" sz="quarter" idx="16"/>
          </p:nvPr>
        </p:nvSpPr>
        <p:spPr>
          <a:xfrm>
            <a:off x="2414016" y="4160520"/>
            <a:ext cx="2103120" cy="457200"/>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1" name="Text Placeholder 25"/>
          <p:cNvSpPr>
            <a:spLocks noGrp="1"/>
          </p:cNvSpPr>
          <p:nvPr>
            <p:ph type="body" sz="quarter" idx="17"/>
          </p:nvPr>
        </p:nvSpPr>
        <p:spPr>
          <a:xfrm>
            <a:off x="4572000" y="4160520"/>
            <a:ext cx="2103120" cy="457200"/>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2" name="Text Placeholder 25"/>
          <p:cNvSpPr>
            <a:spLocks noGrp="1"/>
          </p:cNvSpPr>
          <p:nvPr>
            <p:ph type="body" sz="quarter" idx="18"/>
          </p:nvPr>
        </p:nvSpPr>
        <p:spPr>
          <a:xfrm>
            <a:off x="6739128" y="4160520"/>
            <a:ext cx="2103120" cy="457200"/>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3"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28624711"/>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x">
  <p:cSld name="Title (1/4) + blank">
    <p:bg>
      <p:bgPr>
        <a:solidFill>
          <a:srgbClr val="264A60"/>
        </a:solidFill>
        <a:effectLst/>
      </p:bgPr>
    </p:bg>
    <p:spTree>
      <p:nvGrpSpPr>
        <p:cNvPr id="1" name=""/>
        <p:cNvGrpSpPr/>
        <p:nvPr/>
      </p:nvGrpSpPr>
      <p:grpSpPr>
        <a:xfrm>
          <a:off x="0" y="0"/>
          <a:ext cx="0" cy="0"/>
          <a:chOff x="0" y="0"/>
          <a:chExt cx="0" cy="0"/>
        </a:xfrm>
      </p:grpSpPr>
      <p:sp>
        <p:nvSpPr>
          <p:cNvPr id="1850" name="Title Text"/>
          <p:cNvSpPr txBox="1">
            <a:spLocks noGrp="1"/>
          </p:cNvSpPr>
          <p:nvPr>
            <p:ph type="title"/>
          </p:nvPr>
        </p:nvSpPr>
        <p:spPr>
          <a:xfrm>
            <a:off x="228600" y="173736"/>
            <a:ext cx="210312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1"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81035010"/>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x">
  <p:cSld name="Title (1/3) + content (1-column)">
    <p:bg>
      <p:bgPr>
        <a:solidFill>
          <a:srgbClr val="264A60"/>
        </a:solidFill>
        <a:effectLst/>
      </p:bgPr>
    </p:bg>
    <p:spTree>
      <p:nvGrpSpPr>
        <p:cNvPr id="1" name=""/>
        <p:cNvGrpSpPr/>
        <p:nvPr/>
      </p:nvGrpSpPr>
      <p:grpSpPr>
        <a:xfrm>
          <a:off x="0" y="0"/>
          <a:ext cx="0" cy="0"/>
          <a:chOff x="0" y="0"/>
          <a:chExt cx="0" cy="0"/>
        </a:xfrm>
      </p:grpSpPr>
      <p:sp>
        <p:nvSpPr>
          <p:cNvPr id="1858" name="Title Text"/>
          <p:cNvSpPr txBox="1">
            <a:spLocks noGrp="1"/>
          </p:cNvSpPr>
          <p:nvPr>
            <p:ph type="title"/>
          </p:nvPr>
        </p:nvSpPr>
        <p:spPr>
          <a:xfrm>
            <a:off x="228600" y="173736"/>
            <a:ext cx="283464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9" name="Body Level One…"/>
          <p:cNvSpPr txBox="1">
            <a:spLocks noGrp="1"/>
          </p:cNvSpPr>
          <p:nvPr>
            <p:ph type="body" idx="1"/>
          </p:nvPr>
        </p:nvSpPr>
        <p:spPr>
          <a:xfrm>
            <a:off x="3129775" y="173736"/>
            <a:ext cx="5659807"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0"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31703659"/>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x">
  <p:cSld name="Title (1/3) + content (2-columns)">
    <p:bg>
      <p:bgPr>
        <a:solidFill>
          <a:srgbClr val="264A60"/>
        </a:solidFill>
        <a:effectLst/>
      </p:bgPr>
    </p:bg>
    <p:spTree>
      <p:nvGrpSpPr>
        <p:cNvPr id="1" name=""/>
        <p:cNvGrpSpPr/>
        <p:nvPr/>
      </p:nvGrpSpPr>
      <p:grpSpPr>
        <a:xfrm>
          <a:off x="0" y="0"/>
          <a:ext cx="0" cy="0"/>
          <a:chOff x="0" y="0"/>
          <a:chExt cx="0" cy="0"/>
        </a:xfrm>
      </p:grpSpPr>
      <p:sp>
        <p:nvSpPr>
          <p:cNvPr id="1867" name="Title Text"/>
          <p:cNvSpPr txBox="1">
            <a:spLocks noGrp="1"/>
          </p:cNvSpPr>
          <p:nvPr>
            <p:ph type="title"/>
          </p:nvPr>
        </p:nvSpPr>
        <p:spPr>
          <a:xfrm>
            <a:off x="228600" y="173736"/>
            <a:ext cx="283464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68" name="Body Level One…"/>
          <p:cNvSpPr txBox="1">
            <a:spLocks noGrp="1"/>
          </p:cNvSpPr>
          <p:nvPr>
            <p:ph type="body" sz="half" idx="1"/>
          </p:nvPr>
        </p:nvSpPr>
        <p:spPr>
          <a:xfrm>
            <a:off x="3127248" y="173736"/>
            <a:ext cx="2834640"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9"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43139220"/>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x">
  <p:cSld name="Title (1/3) + blank">
    <p:bg>
      <p:bgPr>
        <a:solidFill>
          <a:srgbClr val="264A60"/>
        </a:solidFill>
        <a:effectLst/>
      </p:bgPr>
    </p:bg>
    <p:spTree>
      <p:nvGrpSpPr>
        <p:cNvPr id="1" name=""/>
        <p:cNvGrpSpPr/>
        <p:nvPr/>
      </p:nvGrpSpPr>
      <p:grpSpPr>
        <a:xfrm>
          <a:off x="0" y="0"/>
          <a:ext cx="0" cy="0"/>
          <a:chOff x="0" y="0"/>
          <a:chExt cx="0" cy="0"/>
        </a:xfrm>
      </p:grpSpPr>
      <p:sp>
        <p:nvSpPr>
          <p:cNvPr id="1876" name="Title Text"/>
          <p:cNvSpPr txBox="1">
            <a:spLocks noGrp="1"/>
          </p:cNvSpPr>
          <p:nvPr>
            <p:ph type="title"/>
          </p:nvPr>
        </p:nvSpPr>
        <p:spPr>
          <a:xfrm>
            <a:off x="228600" y="173736"/>
            <a:ext cx="283464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77"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44073004"/>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x">
  <p:cSld name="Title (none) + content (1/3 + 2/3)">
    <p:bg>
      <p:bgPr>
        <a:solidFill>
          <a:srgbClr val="264A60"/>
        </a:solidFill>
        <a:effectLst/>
      </p:bgPr>
    </p:bg>
    <p:spTree>
      <p:nvGrpSpPr>
        <p:cNvPr id="1" name=""/>
        <p:cNvGrpSpPr/>
        <p:nvPr/>
      </p:nvGrpSpPr>
      <p:grpSpPr>
        <a:xfrm>
          <a:off x="0" y="0"/>
          <a:ext cx="0" cy="0"/>
          <a:chOff x="0" y="0"/>
          <a:chExt cx="0" cy="0"/>
        </a:xfrm>
      </p:grpSpPr>
      <p:sp>
        <p:nvSpPr>
          <p:cNvPr id="1884" name="Body Level One…"/>
          <p:cNvSpPr txBox="1">
            <a:spLocks noGrp="1"/>
          </p:cNvSpPr>
          <p:nvPr>
            <p:ph type="body" idx="1"/>
          </p:nvPr>
        </p:nvSpPr>
        <p:spPr>
          <a:xfrm>
            <a:off x="3127248" y="173736"/>
            <a:ext cx="5658304"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85"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18186296"/>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Title (none) + content (3-columns)">
    <p:bg>
      <p:bgPr>
        <a:solidFill>
          <a:srgbClr val="264A60"/>
        </a:solidFill>
        <a:effectLst/>
      </p:bgPr>
    </p:bg>
    <p:spTree>
      <p:nvGrpSpPr>
        <p:cNvPr id="1" name=""/>
        <p:cNvGrpSpPr/>
        <p:nvPr/>
      </p:nvGrpSpPr>
      <p:grpSpPr>
        <a:xfrm>
          <a:off x="0" y="0"/>
          <a:ext cx="0" cy="0"/>
          <a:chOff x="0" y="0"/>
          <a:chExt cx="0" cy="0"/>
        </a:xfrm>
      </p:grpSpPr>
      <p:sp>
        <p:nvSpPr>
          <p:cNvPr id="1892" name="Body Level One…"/>
          <p:cNvSpPr txBox="1">
            <a:spLocks noGrp="1"/>
          </p:cNvSpPr>
          <p:nvPr>
            <p:ph type="body" sz="half" idx="1"/>
          </p:nvPr>
        </p:nvSpPr>
        <p:spPr>
          <a:xfrm>
            <a:off x="3124800" y="173736"/>
            <a:ext cx="2834641"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48605675"/>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
  <p:cSld name="Title (1/2) + content (1-column)">
    <p:bg>
      <p:bgPr>
        <a:solidFill>
          <a:srgbClr val="264A60"/>
        </a:solidFill>
        <a:effectLst/>
      </p:bgPr>
    </p:bg>
    <p:spTree>
      <p:nvGrpSpPr>
        <p:cNvPr id="1" name=""/>
        <p:cNvGrpSpPr/>
        <p:nvPr/>
      </p:nvGrpSpPr>
      <p:grpSpPr>
        <a:xfrm>
          <a:off x="0" y="0"/>
          <a:ext cx="0" cy="0"/>
          <a:chOff x="0" y="0"/>
          <a:chExt cx="0" cy="0"/>
        </a:xfrm>
      </p:grpSpPr>
      <p:sp>
        <p:nvSpPr>
          <p:cNvPr id="1900" name="Title Text"/>
          <p:cNvSpPr txBox="1">
            <a:spLocks noGrp="1"/>
          </p:cNvSpPr>
          <p:nvPr>
            <p:ph type="title"/>
          </p:nvPr>
        </p:nvSpPr>
        <p:spPr>
          <a:xfrm>
            <a:off x="228600" y="173736"/>
            <a:ext cx="4251960"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01" name="Body Level One…"/>
          <p:cNvSpPr txBox="1">
            <a:spLocks noGrp="1"/>
          </p:cNvSpPr>
          <p:nvPr>
            <p:ph type="body" sz="half" idx="1"/>
          </p:nvPr>
        </p:nvSpPr>
        <p:spPr>
          <a:xfrm>
            <a:off x="4572000" y="173736"/>
            <a:ext cx="4251960"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02"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5943304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x">
  <p:cSld name="Titl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09" name="Body Level One…"/>
          <p:cNvSpPr txBox="1">
            <a:spLocks noGrp="1"/>
          </p:cNvSpPr>
          <p:nvPr>
            <p:ph type="body" sz="half" idx="1"/>
          </p:nvPr>
        </p:nvSpPr>
        <p:spPr>
          <a:xfrm>
            <a:off x="4572000" y="173736"/>
            <a:ext cx="4251960"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0" name="Title Text"/>
          <p:cNvSpPr txBox="1">
            <a:spLocks noGrp="1"/>
          </p:cNvSpPr>
          <p:nvPr>
            <p:ph type="title"/>
          </p:nvPr>
        </p:nvSpPr>
        <p:spPr>
          <a:xfrm>
            <a:off x="228600" y="137160"/>
            <a:ext cx="4251960" cy="4343400"/>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11"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09636884"/>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x">
  <p:cSld name="Quot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18" name="Body Level One…"/>
          <p:cNvSpPr txBox="1">
            <a:spLocks noGrp="1"/>
          </p:cNvSpPr>
          <p:nvPr>
            <p:ph type="body" sz="half" idx="1"/>
          </p:nvPr>
        </p:nvSpPr>
        <p:spPr>
          <a:xfrm>
            <a:off x="4572000" y="173736"/>
            <a:ext cx="4251960" cy="4343400"/>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9" name="Title Text"/>
          <p:cNvSpPr txBox="1">
            <a:spLocks noGrp="1"/>
          </p:cNvSpPr>
          <p:nvPr>
            <p:ph type="title"/>
          </p:nvPr>
        </p:nvSpPr>
        <p:spPr>
          <a:xfrm>
            <a:off x="137160" y="137160"/>
            <a:ext cx="4251960" cy="4343400"/>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20"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18661807"/>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x">
  <p:cSld name="Big text only (48 pt)">
    <p:bg>
      <p:bgPr>
        <a:solidFill>
          <a:srgbClr val="264A60"/>
        </a:solidFill>
        <a:effectLst/>
      </p:bgPr>
    </p:bg>
    <p:spTree>
      <p:nvGrpSpPr>
        <p:cNvPr id="1" name=""/>
        <p:cNvGrpSpPr/>
        <p:nvPr/>
      </p:nvGrpSpPr>
      <p:grpSpPr>
        <a:xfrm>
          <a:off x="0" y="0"/>
          <a:ext cx="0" cy="0"/>
          <a:chOff x="0" y="0"/>
          <a:chExt cx="0" cy="0"/>
        </a:xfrm>
      </p:grpSpPr>
      <p:sp>
        <p:nvSpPr>
          <p:cNvPr id="1927" name="Title Text"/>
          <p:cNvSpPr txBox="1">
            <a:spLocks noGrp="1"/>
          </p:cNvSpPr>
          <p:nvPr>
            <p:ph type="title"/>
          </p:nvPr>
        </p:nvSpPr>
        <p:spPr>
          <a:xfrm>
            <a:off x="228600" y="82296"/>
            <a:ext cx="8515985" cy="4343400"/>
          </a:xfrm>
          <a:prstGeom prst="rect">
            <a:avLst/>
          </a:prstGeom>
        </p:spPr>
        <p:txBody>
          <a:bodyPr lIns="0" tIns="0" rIns="0" bIns="0" anchor="t"/>
          <a:lstStyle>
            <a:lvl1pPr defTabSz="457206">
              <a:lnSpc>
                <a:spcPct val="90000"/>
              </a:lnSpc>
              <a:defRPr sz="4800" b="0">
                <a:solidFill>
                  <a:srgbClr val="FFFFFF"/>
                </a:solidFill>
                <a:latin typeface="Arial"/>
                <a:ea typeface="Arial"/>
                <a:cs typeface="Arial"/>
                <a:sym typeface="Arial"/>
              </a:defRPr>
            </a:lvl1pPr>
          </a:lstStyle>
          <a:p>
            <a:r>
              <a:t>Title Text</a:t>
            </a:r>
          </a:p>
        </p:txBody>
      </p:sp>
      <p:sp>
        <p:nvSpPr>
          <p:cNvPr id="1928"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88667026"/>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x">
  <p:cSld name="Medium text only (30 pt)">
    <p:bg>
      <p:bgPr>
        <a:solidFill>
          <a:srgbClr val="264A60"/>
        </a:solidFill>
        <a:effectLst/>
      </p:bgPr>
    </p:bg>
    <p:spTree>
      <p:nvGrpSpPr>
        <p:cNvPr id="1" name=""/>
        <p:cNvGrpSpPr/>
        <p:nvPr/>
      </p:nvGrpSpPr>
      <p:grpSpPr>
        <a:xfrm>
          <a:off x="0" y="0"/>
          <a:ext cx="0" cy="0"/>
          <a:chOff x="0" y="0"/>
          <a:chExt cx="0" cy="0"/>
        </a:xfrm>
      </p:grpSpPr>
      <p:sp>
        <p:nvSpPr>
          <p:cNvPr id="1935" name="Title Text"/>
          <p:cNvSpPr txBox="1">
            <a:spLocks noGrp="1"/>
          </p:cNvSpPr>
          <p:nvPr>
            <p:ph type="title"/>
          </p:nvPr>
        </p:nvSpPr>
        <p:spPr>
          <a:xfrm>
            <a:off x="228600" y="137160"/>
            <a:ext cx="5706167" cy="4343400"/>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36"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20941000"/>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264A60"/>
        </a:solidFill>
        <a:effectLst/>
      </p:bgPr>
    </p:bg>
    <p:spTree>
      <p:nvGrpSpPr>
        <p:cNvPr id="1" name=""/>
        <p:cNvGrpSpPr/>
        <p:nvPr/>
      </p:nvGrpSpPr>
      <p:grpSpPr>
        <a:xfrm>
          <a:off x="0" y="0"/>
          <a:ext cx="0" cy="0"/>
          <a:chOff x="0" y="0"/>
          <a:chExt cx="0" cy="0"/>
        </a:xfrm>
      </p:grpSpPr>
      <p:sp>
        <p:nvSpPr>
          <p:cNvPr id="1943" name="Slide Number"/>
          <p:cNvSpPr txBox="1">
            <a:spLocks noGrp="1"/>
          </p:cNvSpPr>
          <p:nvPr>
            <p:ph type="sldNum" sz="quarter" idx="2"/>
          </p:nvPr>
        </p:nvSpPr>
        <p:spPr>
          <a:xfrm>
            <a:off x="230188" y="4857339"/>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25056822"/>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x">
  <p:cSld name="4_Two Column Content">
    <p:bg>
      <p:bgPr>
        <a:solidFill>
          <a:srgbClr val="264A60"/>
        </a:solidFill>
        <a:effectLst/>
      </p:bgPr>
    </p:bg>
    <p:spTree>
      <p:nvGrpSpPr>
        <p:cNvPr id="1" name=""/>
        <p:cNvGrpSpPr/>
        <p:nvPr/>
      </p:nvGrpSpPr>
      <p:grpSpPr>
        <a:xfrm>
          <a:off x="0" y="0"/>
          <a:ext cx="0" cy="0"/>
          <a:chOff x="0" y="0"/>
          <a:chExt cx="0" cy="0"/>
        </a:xfrm>
      </p:grpSpPr>
      <p:sp>
        <p:nvSpPr>
          <p:cNvPr id="1950" name="Title Text"/>
          <p:cNvSpPr txBox="1">
            <a:spLocks noGrp="1"/>
          </p:cNvSpPr>
          <p:nvPr>
            <p:ph type="title"/>
          </p:nvPr>
        </p:nvSpPr>
        <p:spPr>
          <a:xfrm>
            <a:off x="228600" y="173039"/>
            <a:ext cx="2103438" cy="4343400"/>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51" name="Body Level One…"/>
          <p:cNvSpPr txBox="1">
            <a:spLocks noGrp="1"/>
          </p:cNvSpPr>
          <p:nvPr>
            <p:ph type="body" sz="half" idx="1"/>
          </p:nvPr>
        </p:nvSpPr>
        <p:spPr>
          <a:xfrm>
            <a:off x="803275" y="911220"/>
            <a:ext cx="3748644" cy="3395663"/>
          </a:xfrm>
          <a:prstGeom prst="rect">
            <a:avLst/>
          </a:prstGeom>
        </p:spPr>
        <p:txBody>
          <a:bodyPr lIns="0" tIns="0" rIns="0" bIns="0" anchor="t"/>
          <a:lstStyle>
            <a:lvl1pPr marL="176569" indent="-176569"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0761114"/>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x">
  <p:cSld name="1_Title slide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9" name="Body Level One…"/>
          <p:cNvSpPr txBox="1">
            <a:spLocks noGrp="1"/>
          </p:cNvSpPr>
          <p:nvPr>
            <p:ph type="body" sz="quarter" idx="1"/>
          </p:nvPr>
        </p:nvSpPr>
        <p:spPr>
          <a:xfrm>
            <a:off x="597695" y="1770019"/>
            <a:ext cx="3974305" cy="307778"/>
          </a:xfrm>
          <a:prstGeom prst="rect">
            <a:avLst/>
          </a:prstGeom>
        </p:spPr>
        <p:txBody>
          <a:bodyPr lIns="0" tIns="0" rIns="0" bIns="0" anchor="t"/>
          <a:lstStyle>
            <a:lvl1pPr marL="0" indent="0" defTabSz="457206">
              <a:spcBef>
                <a:spcPts val="0"/>
              </a:spcBef>
              <a:buSzTx/>
              <a:buNone/>
              <a:defRPr sz="1988">
                <a:solidFill>
                  <a:srgbClr val="FFFFFF"/>
                </a:solidFill>
                <a:latin typeface="+mn-lt"/>
                <a:ea typeface="+mn-ea"/>
                <a:cs typeface="+mn-cs"/>
                <a:sym typeface="Helvetica"/>
              </a:defRPr>
            </a:lvl1pPr>
            <a:lvl2pPr marL="0" indent="457206" defTabSz="457206">
              <a:spcBef>
                <a:spcPts val="0"/>
              </a:spcBef>
              <a:buSzTx/>
              <a:buNone/>
              <a:defRPr sz="1988">
                <a:solidFill>
                  <a:srgbClr val="FFFFFF"/>
                </a:solidFill>
                <a:latin typeface="+mn-lt"/>
                <a:ea typeface="+mn-ea"/>
                <a:cs typeface="+mn-cs"/>
                <a:sym typeface="Helvetica"/>
              </a:defRPr>
            </a:lvl2pPr>
            <a:lvl3pPr marL="0" indent="914411" defTabSz="457206">
              <a:spcBef>
                <a:spcPts val="0"/>
              </a:spcBef>
              <a:buSzTx/>
              <a:buNone/>
              <a:defRPr sz="1988">
                <a:solidFill>
                  <a:srgbClr val="FFFFFF"/>
                </a:solidFill>
                <a:latin typeface="+mn-lt"/>
                <a:ea typeface="+mn-ea"/>
                <a:cs typeface="+mn-cs"/>
                <a:sym typeface="Helvetica"/>
              </a:defRPr>
            </a:lvl3pPr>
            <a:lvl4pPr marL="0" indent="1371617" defTabSz="457206">
              <a:spcBef>
                <a:spcPts val="0"/>
              </a:spcBef>
              <a:buSzTx/>
              <a:buNone/>
              <a:defRPr sz="1988">
                <a:solidFill>
                  <a:srgbClr val="FFFFFF"/>
                </a:solidFill>
                <a:latin typeface="+mn-lt"/>
                <a:ea typeface="+mn-ea"/>
                <a:cs typeface="+mn-cs"/>
                <a:sym typeface="Helvetica"/>
              </a:defRPr>
            </a:lvl4pPr>
            <a:lvl5pPr marL="0" indent="1828823" defTabSz="457206">
              <a:spcBef>
                <a:spcPts val="0"/>
              </a:spcBef>
              <a:buSzTx/>
              <a:buNone/>
              <a:defRPr sz="198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60" name="Title Text"/>
          <p:cNvSpPr txBox="1">
            <a:spLocks noGrp="1"/>
          </p:cNvSpPr>
          <p:nvPr>
            <p:ph type="title"/>
          </p:nvPr>
        </p:nvSpPr>
        <p:spPr>
          <a:xfrm>
            <a:off x="592934" y="595409"/>
            <a:ext cx="3962400" cy="777137"/>
          </a:xfrm>
          <a:prstGeom prst="rect">
            <a:avLst/>
          </a:prstGeom>
        </p:spPr>
        <p:txBody>
          <a:bodyPr lIns="0" tIns="0" rIns="0" bIns="0" anchor="t"/>
          <a:lstStyle>
            <a:lvl1pPr defTabSz="914411">
              <a:lnSpc>
                <a:spcPts val="3000"/>
              </a:lnSpc>
              <a:defRPr sz="2775" b="0">
                <a:solidFill>
                  <a:srgbClr val="FFFFFF"/>
                </a:solidFill>
              </a:defRPr>
            </a:lvl1pPr>
          </a:lstStyle>
          <a:p>
            <a:r>
              <a:t>Title Text</a:t>
            </a:r>
          </a:p>
        </p:txBody>
      </p:sp>
      <p:grpSp>
        <p:nvGrpSpPr>
          <p:cNvPr id="2001" name="Group 52"/>
          <p:cNvGrpSpPr/>
          <p:nvPr/>
        </p:nvGrpSpPr>
        <p:grpSpPr>
          <a:xfrm>
            <a:off x="7902421" y="4687367"/>
            <a:ext cx="631979" cy="256109"/>
            <a:chOff x="0" y="0"/>
            <a:chExt cx="1685275" cy="682956"/>
          </a:xfrm>
        </p:grpSpPr>
        <p:sp>
          <p:nvSpPr>
            <p:cNvPr id="1961"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2" name="Freeform 7"/>
            <p:cNvSpPr/>
            <p:nvPr/>
          </p:nvSpPr>
          <p:spPr>
            <a:xfrm>
              <a:off x="1351169"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3" name="Freeform 8"/>
            <p:cNvSpPr/>
            <p:nvPr/>
          </p:nvSpPr>
          <p:spPr>
            <a:xfrm>
              <a:off x="1184370" y="273080"/>
              <a:ext cx="136797"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4" name="Freeform 9"/>
            <p:cNvSpPr/>
            <p:nvPr/>
          </p:nvSpPr>
          <p:spPr>
            <a:xfrm>
              <a:off x="1321165" y="273080"/>
              <a:ext cx="136288" cy="45261"/>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5" name="Freeform 10"/>
            <p:cNvSpPr/>
            <p:nvPr/>
          </p:nvSpPr>
          <p:spPr>
            <a:xfrm>
              <a:off x="1214882" y="364108"/>
              <a:ext cx="21256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6" name="Rectangle 11"/>
            <p:cNvSpPr/>
            <p:nvPr/>
          </p:nvSpPr>
          <p:spPr>
            <a:xfrm>
              <a:off x="1047575"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7" name="Rectangle 12"/>
            <p:cNvSpPr/>
            <p:nvPr/>
          </p:nvSpPr>
          <p:spPr>
            <a:xfrm>
              <a:off x="1457452"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8"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9" name="Rectangle 14"/>
            <p:cNvSpPr/>
            <p:nvPr/>
          </p:nvSpPr>
          <p:spPr>
            <a:xfrm>
              <a:off x="1457452"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0" name="Rectangle 62"/>
            <p:cNvSpPr/>
            <p:nvPr/>
          </p:nvSpPr>
          <p:spPr>
            <a:xfrm>
              <a:off x="1047575"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1" name="Rectangle 63"/>
            <p:cNvSpPr/>
            <p:nvPr/>
          </p:nvSpPr>
          <p:spPr>
            <a:xfrm>
              <a:off x="1457452"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2" name="Rectangle 64"/>
            <p:cNvSpPr/>
            <p:nvPr/>
          </p:nvSpPr>
          <p:spPr>
            <a:xfrm>
              <a:off x="956548"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3" name="Rectangle 65"/>
            <p:cNvSpPr/>
            <p:nvPr/>
          </p:nvSpPr>
          <p:spPr>
            <a:xfrm>
              <a:off x="956548"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4" name="Rectangle 19"/>
            <p:cNvSpPr/>
            <p:nvPr/>
          </p:nvSpPr>
          <p:spPr>
            <a:xfrm>
              <a:off x="455644"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5"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6" name="Rectangle 21"/>
            <p:cNvSpPr/>
            <p:nvPr/>
          </p:nvSpPr>
          <p:spPr>
            <a:xfrm>
              <a:off x="91027"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7"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8" name="Rectangle 23"/>
            <p:cNvSpPr/>
            <p:nvPr/>
          </p:nvSpPr>
          <p:spPr>
            <a:xfrm>
              <a:off x="91027"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9"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0" name="Rectangle 25"/>
            <p:cNvSpPr/>
            <p:nvPr/>
          </p:nvSpPr>
          <p:spPr>
            <a:xfrm>
              <a:off x="-1" y="546670"/>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1" name="Rectangle 26"/>
            <p:cNvSpPr/>
            <p:nvPr/>
          </p:nvSpPr>
          <p:spPr>
            <a:xfrm>
              <a:off x="-1" y="637697"/>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2"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3"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4"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5" name="Freeform 30"/>
            <p:cNvSpPr/>
            <p:nvPr/>
          </p:nvSpPr>
          <p:spPr>
            <a:xfrm>
              <a:off x="956548" y="91026"/>
              <a:ext cx="30359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6" name="Freeform 31"/>
            <p:cNvSpPr/>
            <p:nvPr/>
          </p:nvSpPr>
          <p:spPr>
            <a:xfrm>
              <a:off x="1412193"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7" name="Freeform 32"/>
            <p:cNvSpPr/>
            <p:nvPr/>
          </p:nvSpPr>
          <p:spPr>
            <a:xfrm>
              <a:off x="1382189"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8" name="Rectangle 33"/>
            <p:cNvSpPr/>
            <p:nvPr/>
          </p:nvSpPr>
          <p:spPr>
            <a:xfrm>
              <a:off x="1457452"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9" name="Rectangle 34"/>
            <p:cNvSpPr/>
            <p:nvPr/>
          </p:nvSpPr>
          <p:spPr>
            <a:xfrm>
              <a:off x="1457452"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0" name="Freeform 35"/>
            <p:cNvSpPr/>
            <p:nvPr/>
          </p:nvSpPr>
          <p:spPr>
            <a:xfrm>
              <a:off x="1305909" y="637697"/>
              <a:ext cx="3000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1" name="Freeform 36"/>
            <p:cNvSpPr/>
            <p:nvPr/>
          </p:nvSpPr>
          <p:spPr>
            <a:xfrm>
              <a:off x="1275398" y="546670"/>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2" name="Freeform 37"/>
            <p:cNvSpPr/>
            <p:nvPr/>
          </p:nvSpPr>
          <p:spPr>
            <a:xfrm>
              <a:off x="1244886" y="455643"/>
              <a:ext cx="152052"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3" name="Freeform 38"/>
            <p:cNvSpPr/>
            <p:nvPr/>
          </p:nvSpPr>
          <p:spPr>
            <a:xfrm>
              <a:off x="455644" y="364108"/>
              <a:ext cx="43072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4" name="Freeform 39"/>
            <p:cNvSpPr/>
            <p:nvPr/>
          </p:nvSpPr>
          <p:spPr>
            <a:xfrm>
              <a:off x="728726" y="455643"/>
              <a:ext cx="18205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5" name="Freeform 40"/>
            <p:cNvSpPr/>
            <p:nvPr/>
          </p:nvSpPr>
          <p:spPr>
            <a:xfrm>
              <a:off x="364108" y="546670"/>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6" name="Freeform 41"/>
            <p:cNvSpPr/>
            <p:nvPr/>
          </p:nvSpPr>
          <p:spPr>
            <a:xfrm>
              <a:off x="364108" y="637697"/>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7" name="Freeform 42"/>
            <p:cNvSpPr/>
            <p:nvPr/>
          </p:nvSpPr>
          <p:spPr>
            <a:xfrm>
              <a:off x="455644" y="273080"/>
              <a:ext cx="430728"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8" name="Freeform 43"/>
            <p:cNvSpPr/>
            <p:nvPr/>
          </p:nvSpPr>
          <p:spPr>
            <a:xfrm>
              <a:off x="728726" y="182054"/>
              <a:ext cx="182055"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9"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2000"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sp>
        <p:nvSpPr>
          <p:cNvPr id="2002" name="Rectangle 45"/>
          <p:cNvSpPr txBox="1"/>
          <p:nvPr/>
        </p:nvSpPr>
        <p:spPr>
          <a:xfrm>
            <a:off x="613173" y="48676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9215">
              <a:lnSpc>
                <a:spcPct val="100000"/>
              </a:lnSpc>
              <a:defRPr sz="1600">
                <a:solidFill>
                  <a:srgbClr val="FFFFFF"/>
                </a:solidFill>
                <a:latin typeface="Arial"/>
                <a:ea typeface="Arial"/>
                <a:cs typeface="Arial"/>
                <a:sym typeface="Arial"/>
              </a:defRPr>
            </a:lvl1pPr>
          </a:lstStyle>
          <a:p>
            <a:r>
              <a:rPr sz="600"/>
              <a:t>© 2016 IBM Corporation</a:t>
            </a:r>
          </a:p>
        </p:txBody>
      </p:sp>
      <p:sp>
        <p:nvSpPr>
          <p:cNvPr id="20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6992167"/>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x">
  <p:cSld name="1_Content Slide 3">
    <p:bg>
      <p:bgPr>
        <a:solidFill>
          <a:srgbClr val="FFFFFF"/>
        </a:solidFill>
        <a:effectLst/>
      </p:bgPr>
    </p:bg>
    <p:spTree>
      <p:nvGrpSpPr>
        <p:cNvPr id="1" name=""/>
        <p:cNvGrpSpPr/>
        <p:nvPr/>
      </p:nvGrpSpPr>
      <p:grpSpPr>
        <a:xfrm>
          <a:off x="0" y="0"/>
          <a:ext cx="0" cy="0"/>
          <a:chOff x="0" y="0"/>
          <a:chExt cx="0" cy="0"/>
        </a:xfrm>
      </p:grpSpPr>
      <p:sp>
        <p:nvSpPr>
          <p:cNvPr id="2010" name="Body Level One…"/>
          <p:cNvSpPr txBox="1">
            <a:spLocks noGrp="1"/>
          </p:cNvSpPr>
          <p:nvPr>
            <p:ph type="body" sz="quarter" idx="1"/>
          </p:nvPr>
        </p:nvSpPr>
        <p:spPr>
          <a:xfrm>
            <a:off x="1232650" y="1540654"/>
            <a:ext cx="552853" cy="271463"/>
          </a:xfrm>
          <a:prstGeom prst="rect">
            <a:avLst/>
          </a:prstGeom>
        </p:spPr>
        <p:txBody>
          <a:bodyPr lIns="0" tIns="0" rIns="0" bIns="0" anchor="t"/>
          <a:lstStyle>
            <a:lvl1pPr marL="0" indent="0" defTabSz="457206">
              <a:spcBef>
                <a:spcPts val="0"/>
              </a:spcBef>
              <a:buSzTx/>
              <a:buNone/>
              <a:defRPr sz="1538" b="1">
                <a:solidFill>
                  <a:srgbClr val="1F343E"/>
                </a:solidFill>
                <a:latin typeface="+mn-lt"/>
                <a:ea typeface="+mn-ea"/>
                <a:cs typeface="+mn-cs"/>
                <a:sym typeface="Helvetica"/>
              </a:defRPr>
            </a:lvl1pPr>
            <a:lvl2pPr marL="133861" indent="-133861" defTabSz="457206">
              <a:spcBef>
                <a:spcPts val="0"/>
              </a:spcBef>
              <a:buSzPct val="100000"/>
              <a:buChar char="–"/>
              <a:defRPr sz="1538" b="1">
                <a:solidFill>
                  <a:srgbClr val="1F343E"/>
                </a:solidFill>
                <a:latin typeface="+mn-lt"/>
                <a:ea typeface="+mn-ea"/>
                <a:cs typeface="+mn-cs"/>
                <a:sym typeface="Helvetica"/>
              </a:defRPr>
            </a:lvl2pPr>
            <a:lvl3pPr marL="357701" indent="-133861" defTabSz="457206">
              <a:spcBef>
                <a:spcPts val="0"/>
              </a:spcBef>
              <a:buSzPct val="100000"/>
              <a:defRPr sz="1538" b="1">
                <a:solidFill>
                  <a:srgbClr val="1F343E"/>
                </a:solidFill>
                <a:latin typeface="+mn-lt"/>
                <a:ea typeface="+mn-ea"/>
                <a:cs typeface="+mn-cs"/>
                <a:sym typeface="Helvetica"/>
              </a:defRPr>
            </a:lvl3pPr>
            <a:lvl4pPr marL="587382" indent="-130176" defTabSz="457206">
              <a:spcBef>
                <a:spcPts val="0"/>
              </a:spcBef>
              <a:buSzPct val="100000"/>
              <a:buChar char="–"/>
              <a:defRPr sz="1538" b="1">
                <a:solidFill>
                  <a:srgbClr val="1F343E"/>
                </a:solidFill>
                <a:latin typeface="+mn-lt"/>
                <a:ea typeface="+mn-ea"/>
                <a:cs typeface="+mn-cs"/>
                <a:sym typeface="Helvetica"/>
              </a:defRPr>
            </a:lvl4pPr>
            <a:lvl5pPr marL="764106" indent="-133861" defTabSz="457206">
              <a:spcBef>
                <a:spcPts val="0"/>
              </a:spcBef>
              <a:buSzPct val="100000"/>
              <a:buChar char="»"/>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11" name="Shape 197"/>
          <p:cNvSpPr>
            <a:spLocks noGrp="1"/>
          </p:cNvSpPr>
          <p:nvPr>
            <p:ph type="body" sz="quarter" idx="13"/>
          </p:nvPr>
        </p:nvSpPr>
        <p:spPr>
          <a:xfrm>
            <a:off x="1232650" y="1845209"/>
            <a:ext cx="3152106" cy="581026"/>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2" name="Shape 198"/>
          <p:cNvSpPr>
            <a:spLocks noGrp="1"/>
          </p:cNvSpPr>
          <p:nvPr>
            <p:ph type="body" sz="quarter" idx="14"/>
          </p:nvPr>
        </p:nvSpPr>
        <p:spPr>
          <a:xfrm>
            <a:off x="1232650" y="2659856"/>
            <a:ext cx="552853" cy="271463"/>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3" name="Shape 199"/>
          <p:cNvSpPr>
            <a:spLocks noGrp="1"/>
          </p:cNvSpPr>
          <p:nvPr>
            <p:ph type="body" sz="quarter" idx="15"/>
          </p:nvPr>
        </p:nvSpPr>
        <p:spPr>
          <a:xfrm>
            <a:off x="1232650" y="2953948"/>
            <a:ext cx="3088259" cy="581026"/>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4" name="Shape 200"/>
          <p:cNvSpPr>
            <a:spLocks noGrp="1"/>
          </p:cNvSpPr>
          <p:nvPr>
            <p:ph type="body" sz="quarter" idx="16"/>
          </p:nvPr>
        </p:nvSpPr>
        <p:spPr>
          <a:xfrm>
            <a:off x="1232650" y="3769533"/>
            <a:ext cx="552853" cy="271463"/>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5" name="Shape 201"/>
          <p:cNvSpPr>
            <a:spLocks noGrp="1"/>
          </p:cNvSpPr>
          <p:nvPr>
            <p:ph type="body" sz="quarter" idx="17"/>
          </p:nvPr>
        </p:nvSpPr>
        <p:spPr>
          <a:xfrm>
            <a:off x="1232650" y="4074228"/>
            <a:ext cx="3152106" cy="581026"/>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6" name="Shape 202"/>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017" name="Shape 203"/>
          <p:cNvSpPr/>
          <p:nvPr/>
        </p:nvSpPr>
        <p:spPr>
          <a:xfrm>
            <a:off x="-92372" y="-108526"/>
            <a:ext cx="9328744" cy="1280669"/>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018" name="Shape 204"/>
          <p:cNvSpPr>
            <a:spLocks noGrp="1"/>
          </p:cNvSpPr>
          <p:nvPr>
            <p:ph type="body" sz="quarter" idx="18"/>
          </p:nvPr>
        </p:nvSpPr>
        <p:spPr>
          <a:xfrm>
            <a:off x="499207" y="474862"/>
            <a:ext cx="3473945" cy="200782"/>
          </a:xfrm>
          <a:prstGeom prst="rect">
            <a:avLst/>
          </a:prstGeom>
        </p:spPr>
        <p:txBody>
          <a:bodyPr lIns="0" tIns="0" rIns="0" bIns="0"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019"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2020" name="Shape 206"/>
          <p:cNvSpPr>
            <a:spLocks noGrp="1"/>
          </p:cNvSpPr>
          <p:nvPr>
            <p:ph type="body" sz="quarter" idx="19"/>
          </p:nvPr>
        </p:nvSpPr>
        <p:spPr>
          <a:xfrm>
            <a:off x="4861675" y="1540654"/>
            <a:ext cx="552853" cy="271463"/>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1" name="Shape 207"/>
          <p:cNvSpPr>
            <a:spLocks noGrp="1"/>
          </p:cNvSpPr>
          <p:nvPr>
            <p:ph type="body" sz="quarter" idx="20"/>
          </p:nvPr>
        </p:nvSpPr>
        <p:spPr>
          <a:xfrm>
            <a:off x="4861675" y="1845209"/>
            <a:ext cx="3152106" cy="581026"/>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2" name="Shape 208"/>
          <p:cNvSpPr>
            <a:spLocks noGrp="1"/>
          </p:cNvSpPr>
          <p:nvPr>
            <p:ph type="body" sz="quarter" idx="21"/>
          </p:nvPr>
        </p:nvSpPr>
        <p:spPr>
          <a:xfrm>
            <a:off x="4861675" y="2659856"/>
            <a:ext cx="552853" cy="271463"/>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3" name="Shape 209"/>
          <p:cNvSpPr>
            <a:spLocks noGrp="1"/>
          </p:cNvSpPr>
          <p:nvPr>
            <p:ph type="body" sz="quarter" idx="22"/>
          </p:nvPr>
        </p:nvSpPr>
        <p:spPr>
          <a:xfrm>
            <a:off x="4861675" y="2953948"/>
            <a:ext cx="3088259" cy="581026"/>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4" name="Shape 210"/>
          <p:cNvSpPr>
            <a:spLocks noGrp="1"/>
          </p:cNvSpPr>
          <p:nvPr>
            <p:ph type="body" sz="quarter" idx="23"/>
          </p:nvPr>
        </p:nvSpPr>
        <p:spPr>
          <a:xfrm>
            <a:off x="4861675" y="3769533"/>
            <a:ext cx="552853" cy="271463"/>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5" name="Shape 211"/>
          <p:cNvSpPr>
            <a:spLocks noGrp="1"/>
          </p:cNvSpPr>
          <p:nvPr>
            <p:ph type="body" sz="quarter" idx="24"/>
          </p:nvPr>
        </p:nvSpPr>
        <p:spPr>
          <a:xfrm>
            <a:off x="4861675" y="4074228"/>
            <a:ext cx="3152106" cy="581026"/>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6" name="Shape 212"/>
          <p:cNvSpPr txBox="1"/>
          <p:nvPr/>
        </p:nvSpPr>
        <p:spPr>
          <a:xfrm>
            <a:off x="154049" y="4884990"/>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027" name="Slide Number"/>
          <p:cNvSpPr txBox="1">
            <a:spLocks noGrp="1"/>
          </p:cNvSpPr>
          <p:nvPr>
            <p:ph type="sldNum" sz="quarter" idx="2"/>
          </p:nvPr>
        </p:nvSpPr>
        <p:spPr>
          <a:xfrm>
            <a:off x="4475930" y="4864058"/>
            <a:ext cx="221211" cy="206592"/>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18891269"/>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x">
  <p:cSld name="2_Divider 4">
    <p:bg>
      <p:bgPr>
        <a:solidFill>
          <a:srgbClr val="264A60"/>
        </a:solidFill>
        <a:effectLst/>
      </p:bgPr>
    </p:bg>
    <p:spTree>
      <p:nvGrpSpPr>
        <p:cNvPr id="1" name=""/>
        <p:cNvGrpSpPr/>
        <p:nvPr/>
      </p:nvGrpSpPr>
      <p:grpSpPr>
        <a:xfrm>
          <a:off x="0" y="0"/>
          <a:ext cx="0" cy="0"/>
          <a:chOff x="0" y="0"/>
          <a:chExt cx="0" cy="0"/>
        </a:xfrm>
      </p:grpSpPr>
      <p:sp>
        <p:nvSpPr>
          <p:cNvPr id="2034" name="Body Level One…"/>
          <p:cNvSpPr txBox="1">
            <a:spLocks noGrp="1"/>
          </p:cNvSpPr>
          <p:nvPr>
            <p:ph type="body" sz="quarter" idx="1"/>
          </p:nvPr>
        </p:nvSpPr>
        <p:spPr>
          <a:xfrm>
            <a:off x="3049774" y="2250281"/>
            <a:ext cx="3044452" cy="642938"/>
          </a:xfrm>
          <a:prstGeom prst="rect">
            <a:avLst/>
          </a:prstGeom>
        </p:spPr>
        <p:txBody>
          <a:bodyPr lIns="0" tIns="0" rIns="0" bIns="0" anchor="t"/>
          <a:lstStyle>
            <a:lvl1pPr marL="0" indent="0" defTabSz="457206">
              <a:spcBef>
                <a:spcPts val="0"/>
              </a:spcBef>
              <a:buSzTx/>
              <a:buNone/>
              <a:defRPr sz="3975" b="1">
                <a:solidFill>
                  <a:srgbClr val="FFFFFF"/>
                </a:solidFill>
                <a:latin typeface="+mn-lt"/>
                <a:ea typeface="+mn-ea"/>
                <a:cs typeface="+mn-cs"/>
                <a:sym typeface="Helvetica"/>
              </a:defRPr>
            </a:lvl1pPr>
            <a:lvl2pPr marL="346080" indent="-346080" defTabSz="457206">
              <a:spcBef>
                <a:spcPts val="0"/>
              </a:spcBef>
              <a:buSzPct val="100000"/>
              <a:buChar char="–"/>
              <a:defRPr sz="3975" b="1">
                <a:solidFill>
                  <a:srgbClr val="FFFFFF"/>
                </a:solidFill>
                <a:latin typeface="+mn-lt"/>
                <a:ea typeface="+mn-ea"/>
                <a:cs typeface="+mn-cs"/>
                <a:sym typeface="Helvetica"/>
              </a:defRPr>
            </a:lvl2pPr>
            <a:lvl3pPr marL="569920" indent="-346080" defTabSz="457206">
              <a:spcBef>
                <a:spcPts val="0"/>
              </a:spcBef>
              <a:buSzPct val="100000"/>
              <a:defRPr sz="3975" b="1">
                <a:solidFill>
                  <a:srgbClr val="FFFFFF"/>
                </a:solidFill>
                <a:latin typeface="+mn-lt"/>
                <a:ea typeface="+mn-ea"/>
                <a:cs typeface="+mn-cs"/>
                <a:sym typeface="Helvetica"/>
              </a:defRPr>
            </a:lvl3pPr>
            <a:lvl4pPr marL="793760" indent="-336554" defTabSz="457206">
              <a:spcBef>
                <a:spcPts val="0"/>
              </a:spcBef>
              <a:buSzPct val="100000"/>
              <a:buChar char="–"/>
              <a:defRPr sz="3975" b="1">
                <a:solidFill>
                  <a:srgbClr val="FFFFFF"/>
                </a:solidFill>
                <a:latin typeface="+mn-lt"/>
                <a:ea typeface="+mn-ea"/>
                <a:cs typeface="+mn-cs"/>
                <a:sym typeface="Helvetica"/>
              </a:defRPr>
            </a:lvl4pPr>
            <a:lvl5pPr marL="976325" indent="-346080" defTabSz="457206">
              <a:spcBef>
                <a:spcPts val="0"/>
              </a:spcBef>
              <a:buSzPct val="100000"/>
              <a:buChar char="»"/>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35" name="Slide Number"/>
          <p:cNvSpPr txBox="1">
            <a:spLocks noGrp="1"/>
          </p:cNvSpPr>
          <p:nvPr>
            <p:ph type="sldNum" sz="quarter" idx="2"/>
          </p:nvPr>
        </p:nvSpPr>
        <p:spPr>
          <a:xfrm>
            <a:off x="8913762" y="5019263"/>
            <a:ext cx="76944" cy="62325"/>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27967703"/>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x">
  <p:cSld name="2_Content Slide 5">
    <p:bg>
      <p:bgPr>
        <a:solidFill>
          <a:srgbClr val="FFFFFF"/>
        </a:solidFill>
        <a:effectLst/>
      </p:bgPr>
    </p:bg>
    <p:spTree>
      <p:nvGrpSpPr>
        <p:cNvPr id="1" name=""/>
        <p:cNvGrpSpPr/>
        <p:nvPr/>
      </p:nvGrpSpPr>
      <p:grpSpPr>
        <a:xfrm>
          <a:off x="0" y="0"/>
          <a:ext cx="0" cy="0"/>
          <a:chOff x="0" y="0"/>
          <a:chExt cx="0" cy="0"/>
        </a:xfrm>
      </p:grpSpPr>
      <p:sp>
        <p:nvSpPr>
          <p:cNvPr id="2042" name="Shape 256"/>
          <p:cNvSpPr/>
          <p:nvPr/>
        </p:nvSpPr>
        <p:spPr>
          <a:xfrm>
            <a:off x="-97632" y="1998531"/>
            <a:ext cx="662212" cy="114643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043" name="Body Level One…"/>
          <p:cNvSpPr txBox="1">
            <a:spLocks noGrp="1"/>
          </p:cNvSpPr>
          <p:nvPr>
            <p:ph type="body" sz="quarter" idx="1"/>
          </p:nvPr>
        </p:nvSpPr>
        <p:spPr>
          <a:xfrm>
            <a:off x="679747" y="1981199"/>
            <a:ext cx="2201319" cy="127635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44" name="Shape 258"/>
          <p:cNvSpPr>
            <a:spLocks noGrp="1"/>
          </p:cNvSpPr>
          <p:nvPr>
            <p:ph type="body" sz="quarter" idx="13"/>
          </p:nvPr>
        </p:nvSpPr>
        <p:spPr>
          <a:xfrm>
            <a:off x="3492836" y="937245"/>
            <a:ext cx="704925" cy="271463"/>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5" name="Shape 259"/>
          <p:cNvSpPr>
            <a:spLocks noGrp="1"/>
          </p:cNvSpPr>
          <p:nvPr>
            <p:ph type="body" sz="quarter" idx="14"/>
          </p:nvPr>
        </p:nvSpPr>
        <p:spPr>
          <a:xfrm>
            <a:off x="3492836" y="1187276"/>
            <a:ext cx="4669133" cy="40005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6" name="Shape 260"/>
          <p:cNvSpPr>
            <a:spLocks noGrp="1"/>
          </p:cNvSpPr>
          <p:nvPr>
            <p:ph type="body" sz="quarter" idx="15"/>
          </p:nvPr>
        </p:nvSpPr>
        <p:spPr>
          <a:xfrm>
            <a:off x="3492836" y="2185511"/>
            <a:ext cx="704925" cy="271463"/>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7" name="Shape 261"/>
          <p:cNvSpPr>
            <a:spLocks noGrp="1"/>
          </p:cNvSpPr>
          <p:nvPr>
            <p:ph type="body" sz="quarter" idx="16"/>
          </p:nvPr>
        </p:nvSpPr>
        <p:spPr>
          <a:xfrm>
            <a:off x="3492836" y="2447448"/>
            <a:ext cx="4883780" cy="40005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8" name="Shape 262"/>
          <p:cNvSpPr>
            <a:spLocks noGrp="1"/>
          </p:cNvSpPr>
          <p:nvPr>
            <p:ph type="body" sz="quarter" idx="17"/>
          </p:nvPr>
        </p:nvSpPr>
        <p:spPr>
          <a:xfrm>
            <a:off x="3492836" y="3433777"/>
            <a:ext cx="704925" cy="271463"/>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9" name="Shape 263"/>
          <p:cNvSpPr>
            <a:spLocks noGrp="1"/>
          </p:cNvSpPr>
          <p:nvPr>
            <p:ph type="body" sz="quarter" idx="18"/>
          </p:nvPr>
        </p:nvSpPr>
        <p:spPr>
          <a:xfrm>
            <a:off x="3492836" y="3683808"/>
            <a:ext cx="4883780" cy="40005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50" name="Shape 264"/>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2051" name="Slide Number"/>
          <p:cNvSpPr txBox="1">
            <a:spLocks noGrp="1"/>
          </p:cNvSpPr>
          <p:nvPr>
            <p:ph type="sldNum" sz="quarter" idx="2"/>
          </p:nvPr>
        </p:nvSpPr>
        <p:spPr>
          <a:xfrm>
            <a:off x="4475930" y="4864058"/>
            <a:ext cx="221211" cy="206592"/>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1427031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sp>
        <p:nvSpPr>
          <p:cNvPr id="2058" name="Slide Number"/>
          <p:cNvSpPr txBox="1">
            <a:spLocks noGrp="1"/>
          </p:cNvSpPr>
          <p:nvPr>
            <p:ph type="sldNum" sz="quarter" idx="2"/>
          </p:nvPr>
        </p:nvSpPr>
        <p:spPr>
          <a:xfrm>
            <a:off x="8610602" y="4972848"/>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59" name="TextBox 9"/>
          <p:cNvSpPr txBox="1"/>
          <p:nvPr/>
        </p:nvSpPr>
        <p:spPr>
          <a:xfrm>
            <a:off x="381000" y="4817036"/>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60" name="Rectangle 5"/>
          <p:cNvSpPr/>
          <p:nvPr/>
        </p:nvSpPr>
        <p:spPr>
          <a:xfrm>
            <a:off x="0" y="0"/>
            <a:ext cx="9144000" cy="51435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1" name="Rectangle 7"/>
          <p:cNvSpPr/>
          <p:nvPr/>
        </p:nvSpPr>
        <p:spPr>
          <a:xfrm>
            <a:off x="6400800" y="0"/>
            <a:ext cx="2743200" cy="51435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2" name="Title Text"/>
          <p:cNvSpPr txBox="1">
            <a:spLocks noGrp="1"/>
          </p:cNvSpPr>
          <p:nvPr>
            <p:ph type="title"/>
          </p:nvPr>
        </p:nvSpPr>
        <p:spPr>
          <a:xfrm>
            <a:off x="762000" y="3030490"/>
            <a:ext cx="5029200" cy="342900"/>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2063" name="Body Level One…"/>
          <p:cNvSpPr txBox="1">
            <a:spLocks noGrp="1"/>
          </p:cNvSpPr>
          <p:nvPr>
            <p:ph type="body" sz="quarter" idx="1"/>
          </p:nvPr>
        </p:nvSpPr>
        <p:spPr>
          <a:xfrm>
            <a:off x="779206" y="3377381"/>
            <a:ext cx="3291522" cy="274320"/>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64" name="Text Placeholder 6"/>
          <p:cNvSpPr>
            <a:spLocks noGrp="1"/>
          </p:cNvSpPr>
          <p:nvPr>
            <p:ph type="body" sz="quarter" idx="13"/>
          </p:nvPr>
        </p:nvSpPr>
        <p:spPr>
          <a:xfrm>
            <a:off x="6641982" y="4286250"/>
            <a:ext cx="2377440" cy="205740"/>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spTree>
    <p:extLst>
      <p:ext uri="{BB962C8B-B14F-4D97-AF65-F5344CB8AC3E}">
        <p14:creationId xmlns:p14="http://schemas.microsoft.com/office/powerpoint/2010/main" val="1580111365"/>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
  <p:cSld name="Title with Text">
    <p:bg>
      <p:bgPr>
        <a:solidFill>
          <a:srgbClr val="FFFFFF"/>
        </a:solidFill>
        <a:effectLst/>
      </p:bgPr>
    </p:bg>
    <p:spTree>
      <p:nvGrpSpPr>
        <p:cNvPr id="1" name=""/>
        <p:cNvGrpSpPr/>
        <p:nvPr/>
      </p:nvGrpSpPr>
      <p:grpSpPr>
        <a:xfrm>
          <a:off x="0" y="0"/>
          <a:ext cx="0" cy="0"/>
          <a:chOff x="0" y="0"/>
          <a:chExt cx="0" cy="0"/>
        </a:xfrm>
      </p:grpSpPr>
      <p:sp>
        <p:nvSpPr>
          <p:cNvPr id="2071" name="Slide Number"/>
          <p:cNvSpPr txBox="1">
            <a:spLocks noGrp="1"/>
          </p:cNvSpPr>
          <p:nvPr>
            <p:ph type="sldNum" sz="quarter" idx="2"/>
          </p:nvPr>
        </p:nvSpPr>
        <p:spPr>
          <a:xfrm>
            <a:off x="8610602" y="4972848"/>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72" name="TextBox 9"/>
          <p:cNvSpPr txBox="1"/>
          <p:nvPr/>
        </p:nvSpPr>
        <p:spPr>
          <a:xfrm>
            <a:off x="381000" y="4817036"/>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73" name="Title Text"/>
          <p:cNvSpPr txBox="1">
            <a:spLocks noGrp="1"/>
          </p:cNvSpPr>
          <p:nvPr>
            <p:ph type="title"/>
          </p:nvPr>
        </p:nvSpPr>
        <p:spPr>
          <a:xfrm>
            <a:off x="381002" y="342900"/>
            <a:ext cx="8109155" cy="377429"/>
          </a:xfrm>
          <a:prstGeom prst="rect">
            <a:avLst/>
          </a:prstGeom>
        </p:spPr>
        <p:txBody>
          <a:bodyPr lIns="45719" tIns="45719" rIns="45719" bIns="45719"/>
          <a:lstStyle>
            <a:lvl1pPr defTabSz="342900">
              <a:defRPr sz="2100" spc="-23">
                <a:solidFill>
                  <a:srgbClr val="000000"/>
                </a:solidFill>
                <a:latin typeface="Arial"/>
                <a:ea typeface="Arial"/>
                <a:cs typeface="Arial"/>
                <a:sym typeface="Arial"/>
              </a:defRPr>
            </a:lvl1pPr>
          </a:lstStyle>
          <a:p>
            <a:r>
              <a:t>Title Text</a:t>
            </a:r>
          </a:p>
        </p:txBody>
      </p:sp>
      <p:sp>
        <p:nvSpPr>
          <p:cNvPr id="2074" name="Body Level One…"/>
          <p:cNvSpPr txBox="1">
            <a:spLocks noGrp="1"/>
          </p:cNvSpPr>
          <p:nvPr>
            <p:ph type="body" idx="1"/>
          </p:nvPr>
        </p:nvSpPr>
        <p:spPr>
          <a:xfrm>
            <a:off x="457200" y="971550"/>
            <a:ext cx="7543800" cy="35433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51125771"/>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x">
  <p:cSld name="4_Title Only">
    <p:bg>
      <p:bgPr>
        <a:solidFill>
          <a:srgbClr val="FFFFFF"/>
        </a:solidFill>
        <a:effectLst/>
      </p:bgPr>
    </p:bg>
    <p:spTree>
      <p:nvGrpSpPr>
        <p:cNvPr id="1" name=""/>
        <p:cNvGrpSpPr/>
        <p:nvPr/>
      </p:nvGrpSpPr>
      <p:grpSpPr>
        <a:xfrm>
          <a:off x="0" y="0"/>
          <a:ext cx="0" cy="0"/>
          <a:chOff x="0" y="0"/>
          <a:chExt cx="0" cy="0"/>
        </a:xfrm>
      </p:grpSpPr>
      <p:sp>
        <p:nvSpPr>
          <p:cNvPr id="2081" name="Slide Number"/>
          <p:cNvSpPr txBox="1">
            <a:spLocks noGrp="1"/>
          </p:cNvSpPr>
          <p:nvPr>
            <p:ph type="sldNum" sz="quarter" idx="2"/>
          </p:nvPr>
        </p:nvSpPr>
        <p:spPr>
          <a:xfrm>
            <a:off x="8610602" y="4972848"/>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82" name="TextBox 9"/>
          <p:cNvSpPr txBox="1"/>
          <p:nvPr/>
        </p:nvSpPr>
        <p:spPr>
          <a:xfrm>
            <a:off x="381000" y="4817036"/>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83" name="Title Text"/>
          <p:cNvSpPr txBox="1">
            <a:spLocks noGrp="1"/>
          </p:cNvSpPr>
          <p:nvPr>
            <p:ph type="title"/>
          </p:nvPr>
        </p:nvSpPr>
        <p:spPr>
          <a:xfrm>
            <a:off x="381002" y="342900"/>
            <a:ext cx="8109155" cy="377429"/>
          </a:xfrm>
          <a:prstGeom prst="rect">
            <a:avLst/>
          </a:prstGeom>
        </p:spPr>
        <p:txBody>
          <a:bodyPr lIns="45719" tIns="45719" rIns="45719" bIns="45719"/>
          <a:lstStyle>
            <a:lvl1pPr defTabSz="342900">
              <a:defRPr sz="1800" spc="-23">
                <a:solidFill>
                  <a:srgbClr val="000000"/>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758804997"/>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sp>
        <p:nvSpPr>
          <p:cNvPr id="2090" name="Slide Number"/>
          <p:cNvSpPr txBox="1">
            <a:spLocks noGrp="1"/>
          </p:cNvSpPr>
          <p:nvPr>
            <p:ph type="sldNum" sz="quarter" idx="2"/>
          </p:nvPr>
        </p:nvSpPr>
        <p:spPr>
          <a:xfrm>
            <a:off x="8610602" y="4972848"/>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91" name="TextBox 9"/>
          <p:cNvSpPr txBox="1"/>
          <p:nvPr/>
        </p:nvSpPr>
        <p:spPr>
          <a:xfrm>
            <a:off x="381000" y="4817036"/>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92" name="Title Text"/>
          <p:cNvSpPr txBox="1">
            <a:spLocks noGrp="1"/>
          </p:cNvSpPr>
          <p:nvPr>
            <p:ph type="title"/>
          </p:nvPr>
        </p:nvSpPr>
        <p:spPr>
          <a:xfrm>
            <a:off x="651748" y="3314700"/>
            <a:ext cx="8109155" cy="377429"/>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1119092363"/>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x">
  <p:cSld name="6_Blank">
    <p:bg>
      <p:bgPr>
        <a:solidFill>
          <a:srgbClr val="FFFFFF"/>
        </a:solidFill>
        <a:effectLst/>
      </p:bgPr>
    </p:bg>
    <p:spTree>
      <p:nvGrpSpPr>
        <p:cNvPr id="1" name=""/>
        <p:cNvGrpSpPr/>
        <p:nvPr/>
      </p:nvGrpSpPr>
      <p:grpSpPr>
        <a:xfrm>
          <a:off x="0" y="0"/>
          <a:ext cx="0" cy="0"/>
          <a:chOff x="0" y="0"/>
          <a:chExt cx="0" cy="0"/>
        </a:xfrm>
      </p:grpSpPr>
      <p:sp>
        <p:nvSpPr>
          <p:cNvPr id="2099" name="Slide Number"/>
          <p:cNvSpPr txBox="1">
            <a:spLocks noGrp="1"/>
          </p:cNvSpPr>
          <p:nvPr>
            <p:ph type="sldNum" sz="quarter" idx="2"/>
          </p:nvPr>
        </p:nvSpPr>
        <p:spPr>
          <a:xfrm>
            <a:off x="8610602" y="4972848"/>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100" name="TextBox 9"/>
          <p:cNvSpPr txBox="1"/>
          <p:nvPr/>
        </p:nvSpPr>
        <p:spPr>
          <a:xfrm>
            <a:off x="381000" y="4817036"/>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Tree>
    <p:extLst>
      <p:ext uri="{BB962C8B-B14F-4D97-AF65-F5344CB8AC3E}">
        <p14:creationId xmlns:p14="http://schemas.microsoft.com/office/powerpoint/2010/main" val="316951488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x">
  <p:cSld name="TextPlain">
    <p:bg>
      <p:bgPr>
        <a:solidFill>
          <a:srgbClr val="FFFFFF"/>
        </a:solidFill>
        <a:effectLst/>
      </p:bgPr>
    </p:bg>
    <p:spTree>
      <p:nvGrpSpPr>
        <p:cNvPr id="1" name=""/>
        <p:cNvGrpSpPr/>
        <p:nvPr/>
      </p:nvGrpSpPr>
      <p:grpSpPr>
        <a:xfrm>
          <a:off x="0" y="0"/>
          <a:ext cx="0" cy="0"/>
          <a:chOff x="0" y="0"/>
          <a:chExt cx="0" cy="0"/>
        </a:xfrm>
      </p:grpSpPr>
      <p:sp>
        <p:nvSpPr>
          <p:cNvPr id="2107" name="Shape 627"/>
          <p:cNvSpPr/>
          <p:nvPr/>
        </p:nvSpPr>
        <p:spPr>
          <a:xfrm>
            <a:off x="274639" y="412434"/>
            <a:ext cx="8594726" cy="0"/>
          </a:xfrm>
          <a:prstGeom prst="line">
            <a:avLst/>
          </a:prstGeom>
          <a:ln>
            <a:solidFill>
              <a:srgbClr val="000000"/>
            </a:solidFill>
          </a:ln>
        </p:spPr>
        <p:txBody>
          <a:bodyPr lIns="17144" tIns="17144" rIns="17144" bIns="17144"/>
          <a:lstStyle/>
          <a:p>
            <a:endParaRPr sz="506"/>
          </a:p>
        </p:txBody>
      </p:sp>
      <p:pic>
        <p:nvPicPr>
          <p:cNvPr id="2108" name="image17.png" descr="image17.png"/>
          <p:cNvPicPr>
            <a:picLocks noChangeAspect="1"/>
          </p:cNvPicPr>
          <p:nvPr/>
        </p:nvPicPr>
        <p:blipFill>
          <a:blip r:embed="rId2">
            <a:extLst/>
          </a:blip>
          <a:srcRect r="4754"/>
          <a:stretch>
            <a:fillRect/>
          </a:stretch>
        </p:blipFill>
        <p:spPr>
          <a:xfrm>
            <a:off x="8229602" y="171453"/>
            <a:ext cx="612776" cy="181354"/>
          </a:xfrm>
          <a:prstGeom prst="rect">
            <a:avLst/>
          </a:prstGeom>
          <a:ln w="12700">
            <a:miter lim="400000"/>
          </a:ln>
        </p:spPr>
      </p:pic>
      <p:sp>
        <p:nvSpPr>
          <p:cNvPr id="2109" name="Shape 629"/>
          <p:cNvSpPr txBox="1"/>
          <p:nvPr/>
        </p:nvSpPr>
        <p:spPr>
          <a:xfrm>
            <a:off x="7162800" y="4950619"/>
            <a:ext cx="1828800"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algn="r" defTabSz="914400">
              <a:lnSpc>
                <a:spcPct val="100000"/>
              </a:lnSpc>
              <a:defRPr sz="1600">
                <a:solidFill>
                  <a:srgbClr val="000000"/>
                </a:solidFill>
                <a:latin typeface="Arial"/>
                <a:ea typeface="Arial"/>
                <a:cs typeface="Arial"/>
                <a:sym typeface="Arial"/>
              </a:defRPr>
            </a:lvl1pPr>
          </a:lstStyle>
          <a:p>
            <a:r>
              <a:rPr sz="600"/>
              <a:t>© 2016 IBM Corporation</a:t>
            </a:r>
          </a:p>
        </p:txBody>
      </p:sp>
      <p:sp>
        <p:nvSpPr>
          <p:cNvPr id="2110" name="Shape 630"/>
          <p:cNvSpPr txBox="1"/>
          <p:nvPr/>
        </p:nvSpPr>
        <p:spPr>
          <a:xfrm>
            <a:off x="1624014" y="4948238"/>
            <a:ext cx="5943601"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defTabSz="914400">
              <a:lnSpc>
                <a:spcPct val="100000"/>
              </a:lnSpc>
              <a:defRPr sz="1600">
                <a:solidFill>
                  <a:srgbClr val="000000"/>
                </a:solidFill>
                <a:latin typeface="Arial"/>
                <a:ea typeface="Arial"/>
                <a:cs typeface="Arial"/>
                <a:sym typeface="Arial"/>
              </a:defRPr>
            </a:lvl1pPr>
          </a:lstStyle>
          <a:p>
            <a:r>
              <a:rPr sz="600"/>
              <a:t>IBM Confidential</a:t>
            </a:r>
          </a:p>
        </p:txBody>
      </p:sp>
      <p:sp>
        <p:nvSpPr>
          <p:cNvPr id="2111" name="Shape 632"/>
          <p:cNvSpPr txBox="1"/>
          <p:nvPr/>
        </p:nvSpPr>
        <p:spPr>
          <a:xfrm>
            <a:off x="312748" y="889409"/>
            <a:ext cx="7121525"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100000"/>
              </a:lnSpc>
              <a:defRPr sz="2400" spc="-60">
                <a:solidFill>
                  <a:srgbClr val="84FFFA"/>
                </a:solidFill>
                <a:latin typeface="Arial"/>
                <a:ea typeface="Arial"/>
                <a:cs typeface="Arial"/>
                <a:sym typeface="Arial"/>
              </a:defRPr>
            </a:lvl1pPr>
          </a:lstStyle>
          <a:p>
            <a:r>
              <a:rPr sz="900"/>
              <a:t>text</a:t>
            </a:r>
          </a:p>
        </p:txBody>
      </p:sp>
      <p:sp>
        <p:nvSpPr>
          <p:cNvPr id="2112" name="Title Text"/>
          <p:cNvSpPr txBox="1">
            <a:spLocks noGrp="1"/>
          </p:cNvSpPr>
          <p:nvPr>
            <p:ph type="title"/>
          </p:nvPr>
        </p:nvSpPr>
        <p:spPr>
          <a:xfrm>
            <a:off x="287339" y="445296"/>
            <a:ext cx="8582026" cy="479823"/>
          </a:xfrm>
          <a:prstGeom prst="rect">
            <a:avLst/>
          </a:prstGeom>
        </p:spPr>
        <p:txBody>
          <a:bodyPr lIns="45719" tIns="45719" rIns="45719" bIns="45719" anchor="t"/>
          <a:lstStyle>
            <a:lvl1pPr defTabSz="342900">
              <a:lnSpc>
                <a:spcPct val="90000"/>
              </a:lnSpc>
              <a:defRPr sz="1650" b="0" spc="-23">
                <a:solidFill>
                  <a:srgbClr val="009EE2"/>
                </a:solidFill>
                <a:latin typeface="Arial"/>
                <a:ea typeface="Arial"/>
                <a:cs typeface="Arial"/>
                <a:sym typeface="Arial"/>
              </a:defRPr>
            </a:lvl1pPr>
          </a:lstStyle>
          <a:p>
            <a:r>
              <a:t>Title Text</a:t>
            </a:r>
          </a:p>
        </p:txBody>
      </p:sp>
      <p:sp>
        <p:nvSpPr>
          <p:cNvPr id="2113" name="Body Level One…"/>
          <p:cNvSpPr txBox="1">
            <a:spLocks noGrp="1"/>
          </p:cNvSpPr>
          <p:nvPr>
            <p:ph type="body" sz="half" idx="1"/>
          </p:nvPr>
        </p:nvSpPr>
        <p:spPr>
          <a:xfrm>
            <a:off x="364068" y="1123951"/>
            <a:ext cx="8509001" cy="1468095"/>
          </a:xfrm>
          <a:prstGeom prst="rect">
            <a:avLst/>
          </a:prstGeom>
        </p:spPr>
        <p:txBody>
          <a:bodyPr lIns="0" tIns="0" rIns="0" bIns="0" anchor="t"/>
          <a:lstStyle>
            <a:lvl1pPr marL="129778" indent="-129778" defTabSz="342900">
              <a:spcBef>
                <a:spcPts val="713"/>
              </a:spcBef>
              <a:buClr>
                <a:srgbClr val="000000"/>
              </a:buClr>
              <a:buSzPct val="100000"/>
              <a:buChar char="▪"/>
              <a:defRPr b="1" spc="-23">
                <a:solidFill>
                  <a:srgbClr val="000000"/>
                </a:solidFill>
                <a:latin typeface="Arial"/>
                <a:ea typeface="Arial"/>
                <a:cs typeface="Arial"/>
                <a:sym typeface="Arial"/>
              </a:defRPr>
            </a:lvl1pPr>
            <a:lvl2pPr marL="399710" indent="-140154" defTabSz="342900">
              <a:spcBef>
                <a:spcPts val="713"/>
              </a:spcBef>
              <a:buClr>
                <a:srgbClr val="000000"/>
              </a:buClr>
              <a:buSzPct val="100000"/>
              <a:buChar char="–"/>
              <a:defRPr b="1" spc="-23">
                <a:solidFill>
                  <a:srgbClr val="000000"/>
                </a:solidFill>
                <a:latin typeface="Arial"/>
                <a:ea typeface="Arial"/>
                <a:cs typeface="Arial"/>
                <a:sym typeface="Arial"/>
              </a:defRPr>
            </a:lvl2pPr>
            <a:lvl3pPr marL="685007" indent="-173038" defTabSz="342900">
              <a:spcBef>
                <a:spcPts val="713"/>
              </a:spcBef>
              <a:buClr>
                <a:srgbClr val="000000"/>
              </a:buClr>
              <a:buSzPct val="100000"/>
              <a:defRPr b="1" spc="-23">
                <a:solidFill>
                  <a:srgbClr val="000000"/>
                </a:solidFill>
                <a:latin typeface="Arial"/>
                <a:ea typeface="Arial"/>
                <a:cs typeface="Arial"/>
                <a:sym typeface="Arial"/>
              </a:defRPr>
            </a:lvl3pPr>
            <a:lvl4pPr marL="902494" indent="-129778" defTabSz="342900">
              <a:spcBef>
                <a:spcPts val="713"/>
              </a:spcBef>
              <a:buClr>
                <a:srgbClr val="000000"/>
              </a:buClr>
              <a:buSzPct val="100000"/>
              <a:buChar char="–"/>
              <a:defRPr b="1" spc="-23">
                <a:solidFill>
                  <a:srgbClr val="000000"/>
                </a:solidFill>
                <a:latin typeface="Arial"/>
                <a:ea typeface="Arial"/>
                <a:cs typeface="Arial"/>
                <a:sym typeface="Arial"/>
              </a:defRPr>
            </a:lvl4pPr>
            <a:lvl5pPr marL="1154906" indent="-122634" defTabSz="342900">
              <a:spcBef>
                <a:spcPts val="713"/>
              </a:spcBef>
              <a:buClr>
                <a:srgbClr val="000000"/>
              </a:buClr>
              <a:buSzPct val="100000"/>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14" name="Slide Number"/>
          <p:cNvSpPr txBox="1">
            <a:spLocks noGrp="1"/>
          </p:cNvSpPr>
          <p:nvPr>
            <p:ph type="sldNum" sz="quarter" idx="2"/>
          </p:nvPr>
        </p:nvSpPr>
        <p:spPr>
          <a:xfrm>
            <a:off x="302547" y="4957763"/>
            <a:ext cx="276033" cy="273788"/>
          </a:xfrm>
          <a:prstGeom prst="rect">
            <a:avLst/>
          </a:prstGeom>
        </p:spPr>
        <p:txBody>
          <a:bodyPr lIns="89850" tIns="89850" rIns="89850" bIns="89850"/>
          <a:lstStyle>
            <a:lvl1pPr algn="l" defTabSz="336947">
              <a:defRPr sz="6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42520343"/>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x">
  <p:cSld name="2_Content Slide 3">
    <p:bg>
      <p:bgPr>
        <a:solidFill>
          <a:srgbClr val="FFFFFF"/>
        </a:solidFill>
        <a:effectLst/>
      </p:bgPr>
    </p:bg>
    <p:spTree>
      <p:nvGrpSpPr>
        <p:cNvPr id="1" name=""/>
        <p:cNvGrpSpPr/>
        <p:nvPr/>
      </p:nvGrpSpPr>
      <p:grpSpPr>
        <a:xfrm>
          <a:off x="0" y="0"/>
          <a:ext cx="0" cy="0"/>
          <a:chOff x="0" y="0"/>
          <a:chExt cx="0" cy="0"/>
        </a:xfrm>
      </p:grpSpPr>
      <p:sp>
        <p:nvSpPr>
          <p:cNvPr id="2121" name="Body Level One…"/>
          <p:cNvSpPr txBox="1">
            <a:spLocks noGrp="1"/>
          </p:cNvSpPr>
          <p:nvPr>
            <p:ph type="body" sz="quarter" idx="1"/>
          </p:nvPr>
        </p:nvSpPr>
        <p:spPr>
          <a:xfrm>
            <a:off x="1232650" y="1540654"/>
            <a:ext cx="552853" cy="271463"/>
          </a:xfrm>
          <a:prstGeom prst="rect">
            <a:avLst/>
          </a:prstGeom>
        </p:spPr>
        <p:txBody>
          <a:bodyPr lIns="45719" tIns="45719" rIns="45719" bIns="45719" anchor="t"/>
          <a:lstStyle>
            <a:lvl1pPr marL="0" indent="0" defTabSz="342900">
              <a:spcBef>
                <a:spcPts val="0"/>
              </a:spcBef>
              <a:buSzTx/>
              <a:buNone/>
              <a:defRPr sz="1538" b="1" spc="-23">
                <a:solidFill>
                  <a:srgbClr val="1F343E"/>
                </a:solidFill>
                <a:latin typeface="+mn-lt"/>
                <a:ea typeface="+mn-ea"/>
                <a:cs typeface="+mn-cs"/>
                <a:sym typeface="Helvetica"/>
              </a:defRPr>
            </a:lvl1pPr>
            <a:lvl2pPr marL="466555" indent="-251052" defTabSz="342900">
              <a:spcBef>
                <a:spcPts val="0"/>
              </a:spcBef>
              <a:buSzPct val="100000"/>
              <a:buChar char="–"/>
              <a:defRPr sz="1538" b="1" spc="-23">
                <a:solidFill>
                  <a:srgbClr val="1F343E"/>
                </a:solidFill>
                <a:latin typeface="+mn-lt"/>
                <a:ea typeface="+mn-ea"/>
                <a:cs typeface="+mn-cs"/>
                <a:sym typeface="Helvetica"/>
              </a:defRPr>
            </a:lvl2pPr>
            <a:lvl3pPr marL="604590" indent="-217637" defTabSz="342900">
              <a:spcBef>
                <a:spcPts val="0"/>
              </a:spcBef>
              <a:buSzPct val="100000"/>
              <a:defRPr sz="1538" b="1" spc="-23">
                <a:solidFill>
                  <a:srgbClr val="1F343E"/>
                </a:solidFill>
                <a:latin typeface="+mn-lt"/>
                <a:ea typeface="+mn-ea"/>
                <a:cs typeface="+mn-cs"/>
                <a:sym typeface="Helvetica"/>
              </a:defRPr>
            </a:lvl3pPr>
            <a:lvl4pPr marL="833870" indent="-319520" defTabSz="342900">
              <a:spcBef>
                <a:spcPts val="0"/>
              </a:spcBef>
              <a:buSzPct val="100000"/>
              <a:buChar char="–"/>
              <a:defRPr sz="1538" b="1" spc="-23">
                <a:solidFill>
                  <a:srgbClr val="1F343E"/>
                </a:solidFill>
                <a:latin typeface="+mn-lt"/>
                <a:ea typeface="+mn-ea"/>
                <a:cs typeface="+mn-cs"/>
                <a:sym typeface="Helvetica"/>
              </a:defRPr>
            </a:lvl4pPr>
            <a:lvl5pPr marL="1691120" indent="-319520" defTabSz="342900">
              <a:spcBef>
                <a:spcPts val="0"/>
              </a:spcBef>
              <a:buSzPct val="100000"/>
              <a:buChar char="»"/>
              <a:defRPr sz="1538" b="1" spc="-23">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22" name="Shape 197"/>
          <p:cNvSpPr>
            <a:spLocks noGrp="1"/>
          </p:cNvSpPr>
          <p:nvPr>
            <p:ph type="body" sz="quarter" idx="13"/>
          </p:nvPr>
        </p:nvSpPr>
        <p:spPr>
          <a:xfrm>
            <a:off x="1232650" y="1845209"/>
            <a:ext cx="3152106" cy="581026"/>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3" name="Shape 198"/>
          <p:cNvSpPr>
            <a:spLocks noGrp="1"/>
          </p:cNvSpPr>
          <p:nvPr>
            <p:ph type="body" sz="quarter" idx="14"/>
          </p:nvPr>
        </p:nvSpPr>
        <p:spPr>
          <a:xfrm>
            <a:off x="1232650" y="2659856"/>
            <a:ext cx="552853" cy="271463"/>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4" name="Shape 199"/>
          <p:cNvSpPr>
            <a:spLocks noGrp="1"/>
          </p:cNvSpPr>
          <p:nvPr>
            <p:ph type="body" sz="quarter" idx="15"/>
          </p:nvPr>
        </p:nvSpPr>
        <p:spPr>
          <a:xfrm>
            <a:off x="1232650" y="2953948"/>
            <a:ext cx="3088259" cy="581026"/>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5" name="Shape 200"/>
          <p:cNvSpPr>
            <a:spLocks noGrp="1"/>
          </p:cNvSpPr>
          <p:nvPr>
            <p:ph type="body" sz="quarter" idx="16"/>
          </p:nvPr>
        </p:nvSpPr>
        <p:spPr>
          <a:xfrm>
            <a:off x="1232650" y="3769533"/>
            <a:ext cx="552853" cy="271463"/>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6" name="Shape 201"/>
          <p:cNvSpPr>
            <a:spLocks noGrp="1"/>
          </p:cNvSpPr>
          <p:nvPr>
            <p:ph type="body" sz="quarter" idx="17"/>
          </p:nvPr>
        </p:nvSpPr>
        <p:spPr>
          <a:xfrm>
            <a:off x="1232650" y="4074228"/>
            <a:ext cx="3152106" cy="581026"/>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7" name="Shape 202"/>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128" name="Shape 203"/>
          <p:cNvSpPr/>
          <p:nvPr/>
        </p:nvSpPr>
        <p:spPr>
          <a:xfrm>
            <a:off x="-92372" y="-108526"/>
            <a:ext cx="9328744" cy="101991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129" name="Shape 204"/>
          <p:cNvSpPr>
            <a:spLocks noGrp="1"/>
          </p:cNvSpPr>
          <p:nvPr>
            <p:ph type="body" sz="quarter" idx="18"/>
          </p:nvPr>
        </p:nvSpPr>
        <p:spPr>
          <a:xfrm>
            <a:off x="499207" y="474862"/>
            <a:ext cx="3473945" cy="200782"/>
          </a:xfrm>
          <a:prstGeom prst="rect">
            <a:avLst/>
          </a:prstGeom>
        </p:spPr>
        <p:txBody>
          <a:bodyPr lIns="45719" tIns="45719" rIns="45719" bIns="45719"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130"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2131" name="Shape 206"/>
          <p:cNvSpPr>
            <a:spLocks noGrp="1"/>
          </p:cNvSpPr>
          <p:nvPr>
            <p:ph type="body" sz="quarter" idx="19"/>
          </p:nvPr>
        </p:nvSpPr>
        <p:spPr>
          <a:xfrm>
            <a:off x="4861675" y="1540654"/>
            <a:ext cx="552853" cy="271463"/>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2" name="Shape 207"/>
          <p:cNvSpPr>
            <a:spLocks noGrp="1"/>
          </p:cNvSpPr>
          <p:nvPr>
            <p:ph type="body" sz="quarter" idx="20"/>
          </p:nvPr>
        </p:nvSpPr>
        <p:spPr>
          <a:xfrm>
            <a:off x="4861675" y="1845209"/>
            <a:ext cx="3152106" cy="581026"/>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3" name="Shape 208"/>
          <p:cNvSpPr>
            <a:spLocks noGrp="1"/>
          </p:cNvSpPr>
          <p:nvPr>
            <p:ph type="body" sz="quarter" idx="21"/>
          </p:nvPr>
        </p:nvSpPr>
        <p:spPr>
          <a:xfrm>
            <a:off x="4861675" y="2659856"/>
            <a:ext cx="552853" cy="271463"/>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4" name="Shape 209"/>
          <p:cNvSpPr>
            <a:spLocks noGrp="1"/>
          </p:cNvSpPr>
          <p:nvPr>
            <p:ph type="body" sz="quarter" idx="22"/>
          </p:nvPr>
        </p:nvSpPr>
        <p:spPr>
          <a:xfrm>
            <a:off x="4861675" y="2953948"/>
            <a:ext cx="3088259" cy="581026"/>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5" name="Shape 210"/>
          <p:cNvSpPr>
            <a:spLocks noGrp="1"/>
          </p:cNvSpPr>
          <p:nvPr>
            <p:ph type="body" sz="quarter" idx="23"/>
          </p:nvPr>
        </p:nvSpPr>
        <p:spPr>
          <a:xfrm>
            <a:off x="4861675" y="3769533"/>
            <a:ext cx="552853" cy="271463"/>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6" name="Shape 211"/>
          <p:cNvSpPr>
            <a:spLocks noGrp="1"/>
          </p:cNvSpPr>
          <p:nvPr>
            <p:ph type="body" sz="quarter" idx="24"/>
          </p:nvPr>
        </p:nvSpPr>
        <p:spPr>
          <a:xfrm>
            <a:off x="4861675" y="4074228"/>
            <a:ext cx="3152106" cy="581026"/>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7" name="Shape 212"/>
          <p:cNvSpPr txBox="1"/>
          <p:nvPr/>
        </p:nvSpPr>
        <p:spPr>
          <a:xfrm>
            <a:off x="154049" y="4884990"/>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2138" name="Slide Number"/>
          <p:cNvSpPr txBox="1">
            <a:spLocks noGrp="1"/>
          </p:cNvSpPr>
          <p:nvPr>
            <p:ph type="sldNum" sz="quarter" idx="2"/>
          </p:nvPr>
        </p:nvSpPr>
        <p:spPr>
          <a:xfrm>
            <a:off x="4475930" y="4878958"/>
            <a:ext cx="633184" cy="541812"/>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70006691"/>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x">
  <p:cSld name="2_Title Slide">
    <p:bg>
      <p:bgPr>
        <a:solidFill>
          <a:srgbClr val="FFFFFF"/>
        </a:solidFill>
        <a:effectLst/>
      </p:bgPr>
    </p:bg>
    <p:spTree>
      <p:nvGrpSpPr>
        <p:cNvPr id="1" name=""/>
        <p:cNvGrpSpPr/>
        <p:nvPr/>
      </p:nvGrpSpPr>
      <p:grpSpPr>
        <a:xfrm>
          <a:off x="0" y="0"/>
          <a:ext cx="0" cy="0"/>
          <a:chOff x="0" y="0"/>
          <a:chExt cx="0" cy="0"/>
        </a:xfrm>
      </p:grpSpPr>
      <p:sp>
        <p:nvSpPr>
          <p:cNvPr id="2145" name="Rectangle 17"/>
          <p:cNvSpPr/>
          <p:nvPr/>
        </p:nvSpPr>
        <p:spPr>
          <a:xfrm>
            <a:off x="0" y="0"/>
            <a:ext cx="9144000" cy="51435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46" name="Straight Connector 19"/>
          <p:cNvSpPr/>
          <p:nvPr/>
        </p:nvSpPr>
        <p:spPr>
          <a:xfrm flipH="1">
            <a:off x="6858000" y="258844"/>
            <a:ext cx="0" cy="4645340"/>
          </a:xfrm>
          <a:prstGeom prst="line">
            <a:avLst/>
          </a:prstGeom>
          <a:ln w="6350">
            <a:solidFill>
              <a:srgbClr val="FFFFFF"/>
            </a:solidFill>
            <a:miter/>
          </a:ln>
        </p:spPr>
        <p:txBody>
          <a:bodyPr lIns="17144" tIns="17144" rIns="17144" bIns="17144"/>
          <a:lstStyle/>
          <a:p>
            <a:endParaRPr sz="506"/>
          </a:p>
        </p:txBody>
      </p:sp>
      <p:sp>
        <p:nvSpPr>
          <p:cNvPr id="2147" name="Straight Connector 23"/>
          <p:cNvSpPr/>
          <p:nvPr/>
        </p:nvSpPr>
        <p:spPr>
          <a:xfrm flipH="1">
            <a:off x="4572000" y="258845"/>
            <a:ext cx="1" cy="4625811"/>
          </a:xfrm>
          <a:prstGeom prst="line">
            <a:avLst/>
          </a:prstGeom>
          <a:ln w="6350">
            <a:solidFill>
              <a:srgbClr val="FFFFFF"/>
            </a:solidFill>
            <a:miter/>
          </a:ln>
        </p:spPr>
        <p:txBody>
          <a:bodyPr lIns="17144" tIns="17144" rIns="17144" bIns="17144"/>
          <a:lstStyle/>
          <a:p>
            <a:endParaRPr sz="506"/>
          </a:p>
        </p:txBody>
      </p:sp>
      <p:sp>
        <p:nvSpPr>
          <p:cNvPr id="2148" name="Body Level One…"/>
          <p:cNvSpPr txBox="1">
            <a:spLocks noGrp="1"/>
          </p:cNvSpPr>
          <p:nvPr>
            <p:ph type="body" sz="quarter" idx="1"/>
          </p:nvPr>
        </p:nvSpPr>
        <p:spPr>
          <a:xfrm>
            <a:off x="202515" y="297664"/>
            <a:ext cx="3864661" cy="390917"/>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9" name="Text Placeholder 15"/>
          <p:cNvSpPr>
            <a:spLocks noGrp="1"/>
          </p:cNvSpPr>
          <p:nvPr>
            <p:ph type="body" sz="quarter" idx="13"/>
          </p:nvPr>
        </p:nvSpPr>
        <p:spPr>
          <a:xfrm>
            <a:off x="202515" y="2171650"/>
            <a:ext cx="3864661" cy="648346"/>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50" name="Text Placeholder 15"/>
          <p:cNvSpPr>
            <a:spLocks noGrp="1"/>
          </p:cNvSpPr>
          <p:nvPr>
            <p:ph type="body" sz="quarter" idx="14"/>
          </p:nvPr>
        </p:nvSpPr>
        <p:spPr>
          <a:xfrm>
            <a:off x="202515" y="2920405"/>
            <a:ext cx="3864661" cy="648346"/>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pic>
        <p:nvPicPr>
          <p:cNvPr id="2151" name="Picture 25" descr="Picture 25"/>
          <p:cNvPicPr>
            <a:picLocks noChangeAspect="1"/>
          </p:cNvPicPr>
          <p:nvPr/>
        </p:nvPicPr>
        <p:blipFill>
          <a:blip r:embed="rId2">
            <a:extLst/>
          </a:blip>
          <a:stretch>
            <a:fillRect/>
          </a:stretch>
        </p:blipFill>
        <p:spPr>
          <a:xfrm>
            <a:off x="4856086" y="4680058"/>
            <a:ext cx="506670" cy="205395"/>
          </a:xfrm>
          <a:prstGeom prst="rect">
            <a:avLst/>
          </a:prstGeom>
          <a:ln w="12700">
            <a:miter lim="400000"/>
          </a:ln>
        </p:spPr>
      </p:pic>
      <p:sp>
        <p:nvSpPr>
          <p:cNvPr id="2152" name="Subtitle 2"/>
          <p:cNvSpPr txBox="1"/>
          <p:nvPr/>
        </p:nvSpPr>
        <p:spPr>
          <a:xfrm>
            <a:off x="4765796" y="217778"/>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153" name="Subtitle 2"/>
          <p:cNvSpPr txBox="1"/>
          <p:nvPr/>
        </p:nvSpPr>
        <p:spPr>
          <a:xfrm>
            <a:off x="4765796" y="484320"/>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154"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18260394"/>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x">
  <p:cSld name="Chapter Divider">
    <p:bg>
      <p:bgPr>
        <a:solidFill>
          <a:srgbClr val="FFFFFF"/>
        </a:solidFill>
        <a:effectLst/>
      </p:bgPr>
    </p:bg>
    <p:spTree>
      <p:nvGrpSpPr>
        <p:cNvPr id="1" name=""/>
        <p:cNvGrpSpPr/>
        <p:nvPr/>
      </p:nvGrpSpPr>
      <p:grpSpPr>
        <a:xfrm>
          <a:off x="0" y="0"/>
          <a:ext cx="0" cy="0"/>
          <a:chOff x="0" y="0"/>
          <a:chExt cx="0" cy="0"/>
        </a:xfrm>
      </p:grpSpPr>
      <p:sp>
        <p:nvSpPr>
          <p:cNvPr id="2161" name="Rectangle 8"/>
          <p:cNvSpPr/>
          <p:nvPr/>
        </p:nvSpPr>
        <p:spPr>
          <a:xfrm>
            <a:off x="0" y="0"/>
            <a:ext cx="9144000" cy="51435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62" name="Body Level One…"/>
          <p:cNvSpPr txBox="1">
            <a:spLocks noGrp="1"/>
          </p:cNvSpPr>
          <p:nvPr>
            <p:ph type="body" sz="quarter" idx="1"/>
          </p:nvPr>
        </p:nvSpPr>
        <p:spPr>
          <a:xfrm>
            <a:off x="202517" y="297664"/>
            <a:ext cx="3018186" cy="390917"/>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63" name="Text Placeholder 15"/>
          <p:cNvSpPr>
            <a:spLocks noGrp="1"/>
          </p:cNvSpPr>
          <p:nvPr>
            <p:ph type="body" sz="quarter" idx="13"/>
          </p:nvPr>
        </p:nvSpPr>
        <p:spPr>
          <a:xfrm>
            <a:off x="202517" y="675800"/>
            <a:ext cx="3018186" cy="390917"/>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64" name="Straight Connector 3"/>
          <p:cNvSpPr/>
          <p:nvPr/>
        </p:nvSpPr>
        <p:spPr>
          <a:xfrm flipH="1">
            <a:off x="6858000" y="258844"/>
            <a:ext cx="0" cy="4645340"/>
          </a:xfrm>
          <a:prstGeom prst="line">
            <a:avLst/>
          </a:prstGeom>
          <a:ln w="6350">
            <a:solidFill>
              <a:srgbClr val="FFFFFF"/>
            </a:solidFill>
            <a:miter/>
          </a:ln>
        </p:spPr>
        <p:txBody>
          <a:bodyPr lIns="17144" tIns="17144" rIns="17144" bIns="17144"/>
          <a:lstStyle/>
          <a:p>
            <a:endParaRPr sz="506"/>
          </a:p>
        </p:txBody>
      </p:sp>
      <p:sp>
        <p:nvSpPr>
          <p:cNvPr id="2165" name="Straight Connector 12"/>
          <p:cNvSpPr/>
          <p:nvPr/>
        </p:nvSpPr>
        <p:spPr>
          <a:xfrm flipH="1">
            <a:off x="4572000" y="258845"/>
            <a:ext cx="1" cy="4625811"/>
          </a:xfrm>
          <a:prstGeom prst="line">
            <a:avLst/>
          </a:prstGeom>
          <a:ln w="6350">
            <a:solidFill>
              <a:srgbClr val="FFFFFF"/>
            </a:solidFill>
            <a:miter/>
          </a:ln>
        </p:spPr>
        <p:txBody>
          <a:bodyPr lIns="17144" tIns="17144" rIns="17144" bIns="17144"/>
          <a:lstStyle/>
          <a:p>
            <a:endParaRPr sz="506"/>
          </a:p>
        </p:txBody>
      </p:sp>
      <p:sp>
        <p:nvSpPr>
          <p:cNvPr id="2166"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6874818"/>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x">
  <p:cSld name="Big Type Headline or Quote">
    <p:bg>
      <p:bgPr>
        <a:solidFill>
          <a:srgbClr val="FFFFFF"/>
        </a:solidFill>
        <a:effectLst/>
      </p:bgPr>
    </p:bg>
    <p:spTree>
      <p:nvGrpSpPr>
        <p:cNvPr id="1" name=""/>
        <p:cNvGrpSpPr/>
        <p:nvPr/>
      </p:nvGrpSpPr>
      <p:grpSpPr>
        <a:xfrm>
          <a:off x="0" y="0"/>
          <a:ext cx="0" cy="0"/>
          <a:chOff x="0" y="0"/>
          <a:chExt cx="0" cy="0"/>
        </a:xfrm>
      </p:grpSpPr>
      <p:sp>
        <p:nvSpPr>
          <p:cNvPr id="2173" name="Body Level One…"/>
          <p:cNvSpPr txBox="1">
            <a:spLocks noGrp="1"/>
          </p:cNvSpPr>
          <p:nvPr>
            <p:ph type="body" sz="half" idx="1"/>
          </p:nvPr>
        </p:nvSpPr>
        <p:spPr>
          <a:xfrm>
            <a:off x="202517" y="291927"/>
            <a:ext cx="4369484" cy="4270548"/>
          </a:xfrm>
          <a:prstGeom prst="rect">
            <a:avLst/>
          </a:prstGeom>
        </p:spPr>
        <p:txBody>
          <a:bodyPr lIns="45719" tIns="45719" rIns="45719" bIns="45719" anchor="t"/>
          <a:lstStyle>
            <a:lvl1pPr marL="0" indent="0" defTabSz="685800">
              <a:lnSpc>
                <a:spcPct val="90000"/>
              </a:lnSpc>
              <a:spcBef>
                <a:spcPts val="1125"/>
              </a:spcBef>
              <a:buSzTx/>
              <a:buNone/>
              <a:defRPr sz="4125">
                <a:solidFill>
                  <a:srgbClr val="323232"/>
                </a:solidFill>
                <a:latin typeface="Arial"/>
                <a:ea typeface="Arial"/>
                <a:cs typeface="Arial"/>
                <a:sym typeface="Arial"/>
              </a:defRPr>
            </a:lvl1pPr>
            <a:lvl2pPr marL="735806" indent="-392906" defTabSz="685800">
              <a:lnSpc>
                <a:spcPct val="90000"/>
              </a:lnSpc>
              <a:spcBef>
                <a:spcPts val="1125"/>
              </a:spcBef>
              <a:buSzPct val="100000"/>
              <a:defRPr sz="4125">
                <a:solidFill>
                  <a:srgbClr val="323232"/>
                </a:solidFill>
                <a:latin typeface="Arial"/>
                <a:ea typeface="Arial"/>
                <a:cs typeface="Arial"/>
                <a:sym typeface="Arial"/>
              </a:defRPr>
            </a:lvl2pPr>
            <a:lvl3pPr marL="1157288" indent="-471488" defTabSz="685800">
              <a:lnSpc>
                <a:spcPct val="90000"/>
              </a:lnSpc>
              <a:spcBef>
                <a:spcPts val="1125"/>
              </a:spcBef>
              <a:buSzPct val="100000"/>
              <a:defRPr sz="4125">
                <a:solidFill>
                  <a:srgbClr val="323232"/>
                </a:solidFill>
                <a:latin typeface="Arial"/>
                <a:ea typeface="Arial"/>
                <a:cs typeface="Arial"/>
                <a:sym typeface="Arial"/>
              </a:defRPr>
            </a:lvl3pPr>
            <a:lvl4pPr marL="1552575" indent="-523875" defTabSz="685800">
              <a:lnSpc>
                <a:spcPct val="90000"/>
              </a:lnSpc>
              <a:spcBef>
                <a:spcPts val="1125"/>
              </a:spcBef>
              <a:buSzPct val="100000"/>
              <a:defRPr sz="4125">
                <a:solidFill>
                  <a:srgbClr val="323232"/>
                </a:solidFill>
                <a:latin typeface="Arial"/>
                <a:ea typeface="Arial"/>
                <a:cs typeface="Arial"/>
                <a:sym typeface="Arial"/>
              </a:defRPr>
            </a:lvl4pPr>
            <a:lvl5pPr marL="1895475" indent="-523875" defTabSz="685800">
              <a:lnSpc>
                <a:spcPct val="90000"/>
              </a:lnSpc>
              <a:spcBef>
                <a:spcPts val="1125"/>
              </a:spcBef>
              <a:buSzPct val="100000"/>
              <a:defRPr sz="412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74"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24213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x">
  <p:cSld name="Header with Copy 1/2">
    <p:bg>
      <p:bgPr>
        <a:solidFill>
          <a:srgbClr val="FFFFFF"/>
        </a:solidFill>
        <a:effectLst/>
      </p:bgPr>
    </p:bg>
    <p:spTree>
      <p:nvGrpSpPr>
        <p:cNvPr id="1" name=""/>
        <p:cNvGrpSpPr/>
        <p:nvPr/>
      </p:nvGrpSpPr>
      <p:grpSpPr>
        <a:xfrm>
          <a:off x="0" y="0"/>
          <a:ext cx="0" cy="0"/>
          <a:chOff x="0" y="0"/>
          <a:chExt cx="0" cy="0"/>
        </a:xfrm>
      </p:grpSpPr>
      <p:sp>
        <p:nvSpPr>
          <p:cNvPr id="2181" name="Body Level One…"/>
          <p:cNvSpPr txBox="1">
            <a:spLocks noGrp="1"/>
          </p:cNvSpPr>
          <p:nvPr>
            <p:ph type="body" sz="quarter" idx="1"/>
          </p:nvPr>
        </p:nvSpPr>
        <p:spPr>
          <a:xfrm>
            <a:off x="202516" y="904954"/>
            <a:ext cx="3770266" cy="1419620"/>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2" name="Text Placeholder 15"/>
          <p:cNvSpPr>
            <a:spLocks noGrp="1"/>
          </p:cNvSpPr>
          <p:nvPr>
            <p:ph type="body" sz="quarter" idx="13"/>
          </p:nvPr>
        </p:nvSpPr>
        <p:spPr>
          <a:xfrm>
            <a:off x="202517" y="290927"/>
            <a:ext cx="3770265" cy="304699"/>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183"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164021372"/>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tx">
  <p:cSld name="Header 1/2">
    <p:bg>
      <p:bgPr>
        <a:solidFill>
          <a:srgbClr val="FFFFFF"/>
        </a:solidFill>
        <a:effectLst/>
      </p:bgPr>
    </p:bg>
    <p:spTree>
      <p:nvGrpSpPr>
        <p:cNvPr id="1" name=""/>
        <p:cNvGrpSpPr/>
        <p:nvPr/>
      </p:nvGrpSpPr>
      <p:grpSpPr>
        <a:xfrm>
          <a:off x="0" y="0"/>
          <a:ext cx="0" cy="0"/>
          <a:chOff x="0" y="0"/>
          <a:chExt cx="0" cy="0"/>
        </a:xfrm>
      </p:grpSpPr>
      <p:sp>
        <p:nvSpPr>
          <p:cNvPr id="2190" name="Body Level One…"/>
          <p:cNvSpPr txBox="1">
            <a:spLocks noGrp="1"/>
          </p:cNvSpPr>
          <p:nvPr>
            <p:ph type="body" sz="quarter" idx="1"/>
          </p:nvPr>
        </p:nvSpPr>
        <p:spPr>
          <a:xfrm>
            <a:off x="202517" y="290927"/>
            <a:ext cx="3770265" cy="304699"/>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1"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07791184"/>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x">
  <p:cSld name="Header with Copy and 2 Images">
    <p:bg>
      <p:bgPr>
        <a:solidFill>
          <a:srgbClr val="FFFFFF"/>
        </a:solidFill>
        <a:effectLst/>
      </p:bgPr>
    </p:bg>
    <p:spTree>
      <p:nvGrpSpPr>
        <p:cNvPr id="1" name=""/>
        <p:cNvGrpSpPr/>
        <p:nvPr/>
      </p:nvGrpSpPr>
      <p:grpSpPr>
        <a:xfrm>
          <a:off x="0" y="0"/>
          <a:ext cx="0" cy="0"/>
          <a:chOff x="0" y="0"/>
          <a:chExt cx="0" cy="0"/>
        </a:xfrm>
      </p:grpSpPr>
      <p:sp>
        <p:nvSpPr>
          <p:cNvPr id="2198" name="Body Level One…"/>
          <p:cNvSpPr txBox="1">
            <a:spLocks noGrp="1"/>
          </p:cNvSpPr>
          <p:nvPr>
            <p:ph type="body" sz="half" idx="1"/>
          </p:nvPr>
        </p:nvSpPr>
        <p:spPr>
          <a:xfrm>
            <a:off x="202516" y="904954"/>
            <a:ext cx="3770267" cy="3186744"/>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9" name="Picture Placeholder 2"/>
          <p:cNvSpPr>
            <a:spLocks noGrp="1"/>
          </p:cNvSpPr>
          <p:nvPr>
            <p:ph type="pic" sz="quarter" idx="13"/>
          </p:nvPr>
        </p:nvSpPr>
        <p:spPr>
          <a:xfrm>
            <a:off x="5139368" y="298033"/>
            <a:ext cx="3424869" cy="2041756"/>
          </a:xfrm>
          <a:prstGeom prst="rect">
            <a:avLst/>
          </a:prstGeom>
        </p:spPr>
        <p:txBody>
          <a:bodyPr lIns="91439" tIns="45719" rIns="91439" bIns="45719" anchor="t">
            <a:noAutofit/>
          </a:bodyPr>
          <a:lstStyle/>
          <a:p>
            <a:endParaRPr/>
          </a:p>
        </p:txBody>
      </p:sp>
      <p:sp>
        <p:nvSpPr>
          <p:cNvPr id="2200" name="Picture Placeholder 2"/>
          <p:cNvSpPr>
            <a:spLocks noGrp="1"/>
          </p:cNvSpPr>
          <p:nvPr>
            <p:ph type="pic" sz="quarter" idx="14"/>
          </p:nvPr>
        </p:nvSpPr>
        <p:spPr>
          <a:xfrm>
            <a:off x="5139368" y="2811993"/>
            <a:ext cx="3424869" cy="2041755"/>
          </a:xfrm>
          <a:prstGeom prst="rect">
            <a:avLst/>
          </a:prstGeom>
        </p:spPr>
        <p:txBody>
          <a:bodyPr lIns="91439" tIns="45719" rIns="91439" bIns="45719" anchor="t">
            <a:noAutofit/>
          </a:bodyPr>
          <a:lstStyle/>
          <a:p>
            <a:endParaRPr/>
          </a:p>
        </p:txBody>
      </p:sp>
      <p:sp>
        <p:nvSpPr>
          <p:cNvPr id="2201" name="Text Placeholder 15"/>
          <p:cNvSpPr>
            <a:spLocks noGrp="1"/>
          </p:cNvSpPr>
          <p:nvPr>
            <p:ph type="body" sz="quarter" idx="15"/>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02"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55276663"/>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x">
  <p:cSld name="Content - Title 1 Line">
    <p:bg>
      <p:bgPr>
        <a:solidFill>
          <a:srgbClr val="FFFFFF"/>
        </a:solidFill>
        <a:effectLst/>
      </p:bgPr>
    </p:bg>
    <p:spTree>
      <p:nvGrpSpPr>
        <p:cNvPr id="1" name=""/>
        <p:cNvGrpSpPr/>
        <p:nvPr/>
      </p:nvGrpSpPr>
      <p:grpSpPr>
        <a:xfrm>
          <a:off x="0" y="0"/>
          <a:ext cx="0" cy="0"/>
          <a:chOff x="0" y="0"/>
          <a:chExt cx="0" cy="0"/>
        </a:xfrm>
      </p:grpSpPr>
      <p:sp>
        <p:nvSpPr>
          <p:cNvPr id="2209" name="Body Level One…"/>
          <p:cNvSpPr txBox="1">
            <a:spLocks noGrp="1"/>
          </p:cNvSpPr>
          <p:nvPr>
            <p:ph type="body" sz="quarter" idx="1"/>
          </p:nvPr>
        </p:nvSpPr>
        <p:spPr>
          <a:xfrm>
            <a:off x="202517" y="290927"/>
            <a:ext cx="3770265" cy="464019"/>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0" name="Text Placeholder 5"/>
          <p:cNvSpPr>
            <a:spLocks noGrp="1"/>
          </p:cNvSpPr>
          <p:nvPr>
            <p:ph type="body" idx="13"/>
          </p:nvPr>
        </p:nvSpPr>
        <p:spPr>
          <a:xfrm>
            <a:off x="200026" y="841455"/>
            <a:ext cx="8181975" cy="322976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11"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61323705"/>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x">
  <p:cSld name="Content - Title 2 Lines">
    <p:bg>
      <p:bgPr>
        <a:solidFill>
          <a:srgbClr val="FFFFFF"/>
        </a:solidFill>
        <a:effectLst/>
      </p:bgPr>
    </p:bg>
    <p:spTree>
      <p:nvGrpSpPr>
        <p:cNvPr id="1" name=""/>
        <p:cNvGrpSpPr/>
        <p:nvPr/>
      </p:nvGrpSpPr>
      <p:grpSpPr>
        <a:xfrm>
          <a:off x="0" y="0"/>
          <a:ext cx="0" cy="0"/>
          <a:chOff x="0" y="0"/>
          <a:chExt cx="0" cy="0"/>
        </a:xfrm>
      </p:grpSpPr>
      <p:sp>
        <p:nvSpPr>
          <p:cNvPr id="2218" name="Body Level One…"/>
          <p:cNvSpPr txBox="1">
            <a:spLocks noGrp="1"/>
          </p:cNvSpPr>
          <p:nvPr>
            <p:ph type="body" sz="quarter" idx="1"/>
          </p:nvPr>
        </p:nvSpPr>
        <p:spPr>
          <a:xfrm>
            <a:off x="202517" y="290927"/>
            <a:ext cx="3770265" cy="703907"/>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9" name="Text Placeholder 5"/>
          <p:cNvSpPr>
            <a:spLocks noGrp="1"/>
          </p:cNvSpPr>
          <p:nvPr>
            <p:ph type="body" idx="13"/>
          </p:nvPr>
        </p:nvSpPr>
        <p:spPr>
          <a:xfrm>
            <a:off x="200026" y="1151899"/>
            <a:ext cx="8181975" cy="322976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20"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88165474"/>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x">
  <p:cSld name="Header + Copy 1/2">
    <p:bg>
      <p:bgPr>
        <a:solidFill>
          <a:srgbClr val="FFFFFF"/>
        </a:solidFill>
        <a:effectLst/>
      </p:bgPr>
    </p:bg>
    <p:spTree>
      <p:nvGrpSpPr>
        <p:cNvPr id="1" name=""/>
        <p:cNvGrpSpPr/>
        <p:nvPr/>
      </p:nvGrpSpPr>
      <p:grpSpPr>
        <a:xfrm>
          <a:off x="0" y="0"/>
          <a:ext cx="0" cy="0"/>
          <a:chOff x="0" y="0"/>
          <a:chExt cx="0" cy="0"/>
        </a:xfrm>
      </p:grpSpPr>
      <p:sp>
        <p:nvSpPr>
          <p:cNvPr id="2227" name="Body Level One…"/>
          <p:cNvSpPr txBox="1">
            <a:spLocks noGrp="1"/>
          </p:cNvSpPr>
          <p:nvPr>
            <p:ph type="body" sz="half" idx="1"/>
          </p:nvPr>
        </p:nvSpPr>
        <p:spPr>
          <a:xfrm>
            <a:off x="202516" y="904954"/>
            <a:ext cx="3770266" cy="3186744"/>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28" name="Text Placeholder 15"/>
          <p:cNvSpPr>
            <a:spLocks noGrp="1"/>
          </p:cNvSpPr>
          <p:nvPr>
            <p:ph type="body" sz="quarter" idx="13"/>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29"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97475245"/>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x">
  <p:cSld name="Image">
    <p:bg>
      <p:bgPr>
        <a:solidFill>
          <a:srgbClr val="FFFFFF"/>
        </a:solidFill>
        <a:effectLst/>
      </p:bgPr>
    </p:bg>
    <p:spTree>
      <p:nvGrpSpPr>
        <p:cNvPr id="1" name=""/>
        <p:cNvGrpSpPr/>
        <p:nvPr/>
      </p:nvGrpSpPr>
      <p:grpSpPr>
        <a:xfrm>
          <a:off x="0" y="0"/>
          <a:ext cx="0" cy="0"/>
          <a:chOff x="0" y="0"/>
          <a:chExt cx="0" cy="0"/>
        </a:xfrm>
      </p:grpSpPr>
      <p:sp>
        <p:nvSpPr>
          <p:cNvPr id="2236" name="Picture Placeholder 2"/>
          <p:cNvSpPr>
            <a:spLocks noGrp="1"/>
          </p:cNvSpPr>
          <p:nvPr>
            <p:ph type="pic" idx="13"/>
          </p:nvPr>
        </p:nvSpPr>
        <p:spPr>
          <a:xfrm>
            <a:off x="-8153" y="0"/>
            <a:ext cx="9152153" cy="5143500"/>
          </a:xfrm>
          <a:prstGeom prst="rect">
            <a:avLst/>
          </a:prstGeom>
        </p:spPr>
        <p:txBody>
          <a:bodyPr lIns="91439" tIns="45719" rIns="91439" bIns="45719" anchor="t">
            <a:noAutofit/>
          </a:bodyPr>
          <a:lstStyle/>
          <a:p>
            <a:endParaRPr/>
          </a:p>
        </p:txBody>
      </p:sp>
      <p:sp>
        <p:nvSpPr>
          <p:cNvPr id="2237"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623671899"/>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x">
  <p:cSld name="Header with 2 Images and Captions">
    <p:bg>
      <p:bgPr>
        <a:solidFill>
          <a:srgbClr val="FFFFFF"/>
        </a:solidFill>
        <a:effectLst/>
      </p:bgPr>
    </p:bg>
    <p:spTree>
      <p:nvGrpSpPr>
        <p:cNvPr id="1" name=""/>
        <p:cNvGrpSpPr/>
        <p:nvPr/>
      </p:nvGrpSpPr>
      <p:grpSpPr>
        <a:xfrm>
          <a:off x="0" y="0"/>
          <a:ext cx="0" cy="0"/>
          <a:chOff x="0" y="0"/>
          <a:chExt cx="0" cy="0"/>
        </a:xfrm>
      </p:grpSpPr>
      <p:sp>
        <p:nvSpPr>
          <p:cNvPr id="2244" name="Body Level One…"/>
          <p:cNvSpPr txBox="1">
            <a:spLocks noGrp="1"/>
          </p:cNvSpPr>
          <p:nvPr>
            <p:ph type="body" sz="quarter" idx="1"/>
          </p:nvPr>
        </p:nvSpPr>
        <p:spPr>
          <a:xfrm>
            <a:off x="293946" y="3800805"/>
            <a:ext cx="2350627" cy="908607"/>
          </a:xfrm>
          <a:prstGeom prst="rect">
            <a:avLst/>
          </a:prstGeom>
        </p:spPr>
        <p:txBody>
          <a:bodyPr lIns="0" tIns="0" rIns="0" bIns="0" anchor="t"/>
          <a:lstStyle>
            <a:lvl1pPr marL="0" indent="0" defTabSz="685800">
              <a:lnSpc>
                <a:spcPct val="90000"/>
              </a:lnSpc>
              <a:spcBef>
                <a:spcPts val="750"/>
              </a:spcBef>
              <a:buSzTx/>
              <a:buNone/>
              <a:defRPr sz="1950">
                <a:solidFill>
                  <a:srgbClr val="323232"/>
                </a:solidFill>
                <a:latin typeface="Arial"/>
                <a:ea typeface="Arial"/>
                <a:cs typeface="Arial"/>
                <a:sym typeface="Arial"/>
              </a:defRPr>
            </a:lvl1pPr>
            <a:lvl2pPr marL="528638" indent="-185738" defTabSz="685800">
              <a:lnSpc>
                <a:spcPct val="90000"/>
              </a:lnSpc>
              <a:spcBef>
                <a:spcPts val="750"/>
              </a:spcBef>
              <a:buSzPct val="100000"/>
              <a:defRPr sz="1950">
                <a:solidFill>
                  <a:srgbClr val="323232"/>
                </a:solidFill>
                <a:latin typeface="Arial"/>
                <a:ea typeface="Arial"/>
                <a:cs typeface="Arial"/>
                <a:sym typeface="Arial"/>
              </a:defRPr>
            </a:lvl2pPr>
            <a:lvl3pPr marL="908685" indent="-222885" defTabSz="685800">
              <a:lnSpc>
                <a:spcPct val="90000"/>
              </a:lnSpc>
              <a:spcBef>
                <a:spcPts val="750"/>
              </a:spcBef>
              <a:buSzPct val="100000"/>
              <a:defRPr sz="1950">
                <a:solidFill>
                  <a:srgbClr val="323232"/>
                </a:solidFill>
                <a:latin typeface="Arial"/>
                <a:ea typeface="Arial"/>
                <a:cs typeface="Arial"/>
                <a:sym typeface="Arial"/>
              </a:defRPr>
            </a:lvl3pPr>
            <a:lvl4pPr marL="1276350" indent="-247650" defTabSz="685800">
              <a:lnSpc>
                <a:spcPct val="90000"/>
              </a:lnSpc>
              <a:spcBef>
                <a:spcPts val="750"/>
              </a:spcBef>
              <a:buSzPct val="100000"/>
              <a:defRPr sz="1950">
                <a:solidFill>
                  <a:srgbClr val="323232"/>
                </a:solidFill>
                <a:latin typeface="Arial"/>
                <a:ea typeface="Arial"/>
                <a:cs typeface="Arial"/>
                <a:sym typeface="Arial"/>
              </a:defRPr>
            </a:lvl4pPr>
            <a:lvl5pPr marL="1619250" indent="-247650" defTabSz="685800">
              <a:lnSpc>
                <a:spcPct val="90000"/>
              </a:lnSpc>
              <a:spcBef>
                <a:spcPts val="75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45" name="Picture Placeholder 2"/>
          <p:cNvSpPr>
            <a:spLocks noGrp="1"/>
          </p:cNvSpPr>
          <p:nvPr>
            <p:ph type="pic" sz="quarter" idx="13"/>
          </p:nvPr>
        </p:nvSpPr>
        <p:spPr>
          <a:xfrm>
            <a:off x="293946" y="990600"/>
            <a:ext cx="3701311" cy="2527023"/>
          </a:xfrm>
          <a:prstGeom prst="rect">
            <a:avLst/>
          </a:prstGeom>
        </p:spPr>
        <p:txBody>
          <a:bodyPr lIns="91439" tIns="45719" rIns="91439" bIns="45719" anchor="t">
            <a:noAutofit/>
          </a:bodyPr>
          <a:lstStyle/>
          <a:p>
            <a:endParaRPr/>
          </a:p>
        </p:txBody>
      </p:sp>
      <p:sp>
        <p:nvSpPr>
          <p:cNvPr id="2246" name="Picture Placeholder 2"/>
          <p:cNvSpPr>
            <a:spLocks noGrp="1"/>
          </p:cNvSpPr>
          <p:nvPr>
            <p:ph type="pic" sz="quarter" idx="14"/>
          </p:nvPr>
        </p:nvSpPr>
        <p:spPr>
          <a:xfrm>
            <a:off x="4884582" y="990600"/>
            <a:ext cx="3701311" cy="2527023"/>
          </a:xfrm>
          <a:prstGeom prst="rect">
            <a:avLst/>
          </a:prstGeom>
        </p:spPr>
        <p:txBody>
          <a:bodyPr lIns="91439" tIns="45719" rIns="91439" bIns="45719" anchor="t">
            <a:noAutofit/>
          </a:bodyPr>
          <a:lstStyle/>
          <a:p>
            <a:endParaRPr/>
          </a:p>
        </p:txBody>
      </p:sp>
      <p:sp>
        <p:nvSpPr>
          <p:cNvPr id="2247" name="Text Placeholder 15"/>
          <p:cNvSpPr>
            <a:spLocks noGrp="1"/>
          </p:cNvSpPr>
          <p:nvPr>
            <p:ph type="body" sz="quarter" idx="15"/>
          </p:nvPr>
        </p:nvSpPr>
        <p:spPr>
          <a:xfrm>
            <a:off x="4884582" y="3800805"/>
            <a:ext cx="2350627" cy="908607"/>
          </a:xfrm>
          <a:prstGeom prst="rect">
            <a:avLst/>
          </a:prstGeom>
        </p:spPr>
        <p:txBody>
          <a:bodyPr lIns="0" tIns="0" rIns="0" bIns="0" anchor="t"/>
          <a:lstStyle>
            <a:lvl1pPr marL="0" indent="0" defTabSz="685800">
              <a:lnSpc>
                <a:spcPct val="90000"/>
              </a:lnSpc>
              <a:spcBef>
                <a:spcPts val="750"/>
              </a:spcBef>
              <a:buSzTx/>
              <a:buNone/>
              <a:defRPr sz="5200">
                <a:solidFill>
                  <a:srgbClr val="323232"/>
                </a:solidFill>
                <a:latin typeface="Arial"/>
                <a:cs typeface="Arial"/>
                <a:sym typeface="Arial"/>
              </a:defRPr>
            </a:lvl1pPr>
          </a:lstStyle>
          <a:p>
            <a:pPr marL="0" indent="0" defTabSz="1828800">
              <a:lnSpc>
                <a:spcPct val="90000"/>
              </a:lnSpc>
              <a:spcBef>
                <a:spcPts val="2000"/>
              </a:spcBef>
              <a:buSzTx/>
              <a:buNone/>
              <a:defRPr sz="5200">
                <a:solidFill>
                  <a:srgbClr val="323232"/>
                </a:solidFill>
                <a:latin typeface="Arial"/>
                <a:ea typeface="Arial"/>
                <a:cs typeface="Arial"/>
                <a:sym typeface="Arial"/>
              </a:defRPr>
            </a:pPr>
            <a:endParaRPr/>
          </a:p>
        </p:txBody>
      </p:sp>
      <p:sp>
        <p:nvSpPr>
          <p:cNvPr id="2248" name="Text Placeholder 15"/>
          <p:cNvSpPr>
            <a:spLocks noGrp="1"/>
          </p:cNvSpPr>
          <p:nvPr>
            <p:ph type="body" sz="quarter" idx="16"/>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49"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28265960"/>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tx">
  <p:cSld name="1_Header with Copy and Image">
    <p:bg>
      <p:bgPr>
        <a:solidFill>
          <a:srgbClr val="FFFFFF"/>
        </a:solidFill>
        <a:effectLst/>
      </p:bgPr>
    </p:bg>
    <p:spTree>
      <p:nvGrpSpPr>
        <p:cNvPr id="1" name=""/>
        <p:cNvGrpSpPr/>
        <p:nvPr/>
      </p:nvGrpSpPr>
      <p:grpSpPr>
        <a:xfrm>
          <a:off x="0" y="0"/>
          <a:ext cx="0" cy="0"/>
          <a:chOff x="0" y="0"/>
          <a:chExt cx="0" cy="0"/>
        </a:xfrm>
      </p:grpSpPr>
      <p:sp>
        <p:nvSpPr>
          <p:cNvPr id="2256" name="Body Level One…"/>
          <p:cNvSpPr txBox="1">
            <a:spLocks noGrp="1"/>
          </p:cNvSpPr>
          <p:nvPr>
            <p:ph type="body" sz="half" idx="1"/>
          </p:nvPr>
        </p:nvSpPr>
        <p:spPr>
          <a:xfrm>
            <a:off x="202516" y="904954"/>
            <a:ext cx="3770266" cy="3186744"/>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57" name="Picture Placeholder 2"/>
          <p:cNvSpPr>
            <a:spLocks noGrp="1"/>
          </p:cNvSpPr>
          <p:nvPr>
            <p:ph type="pic" idx="13"/>
          </p:nvPr>
        </p:nvSpPr>
        <p:spPr>
          <a:xfrm>
            <a:off x="4568126" y="0"/>
            <a:ext cx="4568480" cy="5143500"/>
          </a:xfrm>
          <a:prstGeom prst="rect">
            <a:avLst/>
          </a:prstGeom>
        </p:spPr>
        <p:txBody>
          <a:bodyPr lIns="91439" tIns="45719" rIns="91439" bIns="45719" anchor="t">
            <a:noAutofit/>
          </a:bodyPr>
          <a:lstStyle/>
          <a:p>
            <a:endParaRPr/>
          </a:p>
        </p:txBody>
      </p:sp>
      <p:sp>
        <p:nvSpPr>
          <p:cNvPr id="2258" name="Text Placeholder 15"/>
          <p:cNvSpPr>
            <a:spLocks noGrp="1"/>
          </p:cNvSpPr>
          <p:nvPr>
            <p:ph type="body" sz="quarter" idx="14"/>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59"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35656396"/>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tx">
  <p:cSld name="Header with Bar Graph">
    <p:bg>
      <p:bgPr>
        <a:solidFill>
          <a:srgbClr val="FFFFFF"/>
        </a:solidFill>
        <a:effectLst/>
      </p:bgPr>
    </p:bg>
    <p:spTree>
      <p:nvGrpSpPr>
        <p:cNvPr id="1" name=""/>
        <p:cNvGrpSpPr/>
        <p:nvPr/>
      </p:nvGrpSpPr>
      <p:grpSpPr>
        <a:xfrm>
          <a:off x="0" y="0"/>
          <a:ext cx="0" cy="0"/>
          <a:chOff x="0" y="0"/>
          <a:chExt cx="0" cy="0"/>
        </a:xfrm>
      </p:grpSpPr>
      <p:sp>
        <p:nvSpPr>
          <p:cNvPr id="2266" name="Rectangle 7"/>
          <p:cNvSpPr/>
          <p:nvPr/>
        </p:nvSpPr>
        <p:spPr>
          <a:xfrm>
            <a:off x="-1" y="0"/>
            <a:ext cx="9144002" cy="51435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67" name="Body Level One…"/>
          <p:cNvSpPr txBox="1">
            <a:spLocks noGrp="1"/>
          </p:cNvSpPr>
          <p:nvPr>
            <p:ph type="body" sz="quarter" idx="1"/>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68"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7061444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x">
  <p:cSld name="Header with Copy and Donut Graph">
    <p:bg>
      <p:bgPr>
        <a:solidFill>
          <a:srgbClr val="FFFFFF"/>
        </a:solidFill>
        <a:effectLst/>
      </p:bgPr>
    </p:bg>
    <p:spTree>
      <p:nvGrpSpPr>
        <p:cNvPr id="1" name=""/>
        <p:cNvGrpSpPr/>
        <p:nvPr/>
      </p:nvGrpSpPr>
      <p:grpSpPr>
        <a:xfrm>
          <a:off x="0" y="0"/>
          <a:ext cx="0" cy="0"/>
          <a:chOff x="0" y="0"/>
          <a:chExt cx="0" cy="0"/>
        </a:xfrm>
      </p:grpSpPr>
      <p:sp>
        <p:nvSpPr>
          <p:cNvPr id="2275" name="Rectangle 13"/>
          <p:cNvSpPr/>
          <p:nvPr/>
        </p:nvSpPr>
        <p:spPr>
          <a:xfrm>
            <a:off x="-1" y="0"/>
            <a:ext cx="9144002" cy="51435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76" name="Body Level One…"/>
          <p:cNvSpPr txBox="1">
            <a:spLocks noGrp="1"/>
          </p:cNvSpPr>
          <p:nvPr>
            <p:ph type="body" sz="half" idx="1"/>
          </p:nvPr>
        </p:nvSpPr>
        <p:spPr>
          <a:xfrm>
            <a:off x="202517" y="917202"/>
            <a:ext cx="2582124" cy="3759915"/>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7" name="Text Placeholder 15"/>
          <p:cNvSpPr>
            <a:spLocks noGrp="1"/>
          </p:cNvSpPr>
          <p:nvPr>
            <p:ph type="body" sz="quarter" idx="13"/>
          </p:nvPr>
        </p:nvSpPr>
        <p:spPr>
          <a:xfrm>
            <a:off x="202517" y="290927"/>
            <a:ext cx="3770265" cy="390917"/>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78"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67974356"/>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FFFFFF"/>
        </a:solidFill>
        <a:effectLst/>
      </p:bgPr>
    </p:bg>
    <p:spTree>
      <p:nvGrpSpPr>
        <p:cNvPr id="1" name=""/>
        <p:cNvGrpSpPr/>
        <p:nvPr/>
      </p:nvGrpSpPr>
      <p:grpSpPr>
        <a:xfrm>
          <a:off x="0" y="0"/>
          <a:ext cx="0" cy="0"/>
          <a:chOff x="0" y="0"/>
          <a:chExt cx="0" cy="0"/>
        </a:xfrm>
      </p:grpSpPr>
      <p:sp>
        <p:nvSpPr>
          <p:cNvPr id="2285" name="Rectangle 10"/>
          <p:cNvSpPr/>
          <p:nvPr/>
        </p:nvSpPr>
        <p:spPr>
          <a:xfrm>
            <a:off x="0" y="0"/>
            <a:ext cx="9144000" cy="51435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86" name="Straight Connector 14"/>
          <p:cNvSpPr/>
          <p:nvPr/>
        </p:nvSpPr>
        <p:spPr>
          <a:xfrm flipH="1">
            <a:off x="6858841" y="258844"/>
            <a:ext cx="0" cy="4645340"/>
          </a:xfrm>
          <a:prstGeom prst="line">
            <a:avLst/>
          </a:prstGeom>
          <a:ln w="6350">
            <a:solidFill>
              <a:srgbClr val="FFFFFF"/>
            </a:solidFill>
            <a:miter/>
          </a:ln>
        </p:spPr>
        <p:txBody>
          <a:bodyPr lIns="17144" tIns="17144" rIns="17144" bIns="17144"/>
          <a:lstStyle/>
          <a:p>
            <a:endParaRPr sz="506"/>
          </a:p>
        </p:txBody>
      </p:sp>
      <p:sp>
        <p:nvSpPr>
          <p:cNvPr id="2287" name="Straight Connector 19"/>
          <p:cNvSpPr/>
          <p:nvPr/>
        </p:nvSpPr>
        <p:spPr>
          <a:xfrm flipH="1">
            <a:off x="4572000" y="258845"/>
            <a:ext cx="1" cy="4625811"/>
          </a:xfrm>
          <a:prstGeom prst="line">
            <a:avLst/>
          </a:prstGeom>
          <a:ln w="6350">
            <a:solidFill>
              <a:srgbClr val="FFFFFF"/>
            </a:solidFill>
            <a:miter/>
          </a:ln>
        </p:spPr>
        <p:txBody>
          <a:bodyPr lIns="17144" tIns="17144" rIns="17144" bIns="17144"/>
          <a:lstStyle/>
          <a:p>
            <a:endParaRPr sz="506"/>
          </a:p>
        </p:txBody>
      </p:sp>
      <p:sp>
        <p:nvSpPr>
          <p:cNvPr id="2288" name="Body Level One…"/>
          <p:cNvSpPr txBox="1">
            <a:spLocks noGrp="1"/>
          </p:cNvSpPr>
          <p:nvPr>
            <p:ph type="body" sz="quarter" idx="1"/>
          </p:nvPr>
        </p:nvSpPr>
        <p:spPr>
          <a:xfrm>
            <a:off x="202515" y="297664"/>
            <a:ext cx="3864661" cy="390917"/>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2289" name="Picture 25" descr="Picture 25"/>
          <p:cNvPicPr>
            <a:picLocks noChangeAspect="1"/>
          </p:cNvPicPr>
          <p:nvPr/>
        </p:nvPicPr>
        <p:blipFill>
          <a:blip r:embed="rId2">
            <a:extLst/>
          </a:blip>
          <a:stretch>
            <a:fillRect/>
          </a:stretch>
        </p:blipFill>
        <p:spPr>
          <a:xfrm>
            <a:off x="4856086" y="4680058"/>
            <a:ext cx="506670" cy="205395"/>
          </a:xfrm>
          <a:prstGeom prst="rect">
            <a:avLst/>
          </a:prstGeom>
          <a:ln w="12700">
            <a:miter lim="400000"/>
          </a:ln>
        </p:spPr>
      </p:pic>
      <p:sp>
        <p:nvSpPr>
          <p:cNvPr id="2290" name="Subtitle 2"/>
          <p:cNvSpPr txBox="1"/>
          <p:nvPr/>
        </p:nvSpPr>
        <p:spPr>
          <a:xfrm>
            <a:off x="4765796" y="217778"/>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291" name="Subtitle 2"/>
          <p:cNvSpPr txBox="1"/>
          <p:nvPr/>
        </p:nvSpPr>
        <p:spPr>
          <a:xfrm>
            <a:off x="4765796" y="514139"/>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292" name="Slide Number"/>
          <p:cNvSpPr txBox="1">
            <a:spLocks noGrp="1"/>
          </p:cNvSpPr>
          <p:nvPr>
            <p:ph type="sldNum" sz="quarter" idx="2"/>
          </p:nvPr>
        </p:nvSpPr>
        <p:spPr>
          <a:xfrm>
            <a:off x="291832" y="4832013"/>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3905254"/>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x">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2299" name="Body Level One…"/>
          <p:cNvSpPr txBox="1">
            <a:spLocks noGrp="1"/>
          </p:cNvSpPr>
          <p:nvPr>
            <p:ph type="body" idx="1"/>
          </p:nvPr>
        </p:nvSpPr>
        <p:spPr>
          <a:xfrm>
            <a:off x="228601" y="1095310"/>
            <a:ext cx="8541386" cy="3241992"/>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1875">
                <a:solidFill>
                  <a:srgbClr val="323232"/>
                </a:solidFill>
                <a:latin typeface="Arial"/>
                <a:ea typeface="Arial"/>
                <a:cs typeface="Arial"/>
                <a:sym typeface="Arial"/>
              </a:defRPr>
            </a:lvl1pPr>
            <a:lvl2pPr marL="521494" indent="-178594" defTabSz="685800">
              <a:lnSpc>
                <a:spcPct val="90000"/>
              </a:lnSpc>
              <a:spcBef>
                <a:spcPts val="750"/>
              </a:spcBef>
              <a:buSzPct val="100000"/>
              <a:buFont typeface="Arial"/>
              <a:defRPr sz="1875">
                <a:solidFill>
                  <a:srgbClr val="323232"/>
                </a:solidFill>
                <a:latin typeface="Arial"/>
                <a:ea typeface="Arial"/>
                <a:cs typeface="Arial"/>
                <a:sym typeface="Arial"/>
              </a:defRPr>
            </a:lvl2pPr>
            <a:lvl3pPr marL="900113" indent="-214313" defTabSz="685800">
              <a:lnSpc>
                <a:spcPct val="90000"/>
              </a:lnSpc>
              <a:spcBef>
                <a:spcPts val="750"/>
              </a:spcBef>
              <a:buSzPct val="100000"/>
              <a:buFont typeface="Arial"/>
              <a:defRPr sz="1875">
                <a:solidFill>
                  <a:srgbClr val="323232"/>
                </a:solidFill>
                <a:latin typeface="Arial"/>
                <a:ea typeface="Arial"/>
                <a:cs typeface="Arial"/>
                <a:sym typeface="Arial"/>
              </a:defRPr>
            </a:lvl3pPr>
            <a:lvl4pPr marL="1266825" indent="-238125" defTabSz="685800">
              <a:lnSpc>
                <a:spcPct val="90000"/>
              </a:lnSpc>
              <a:spcBef>
                <a:spcPts val="750"/>
              </a:spcBef>
              <a:buSzPct val="100000"/>
              <a:buFont typeface="Arial"/>
              <a:defRPr sz="1875">
                <a:solidFill>
                  <a:srgbClr val="323232"/>
                </a:solidFill>
                <a:latin typeface="Arial"/>
                <a:ea typeface="Arial"/>
                <a:cs typeface="Arial"/>
                <a:sym typeface="Arial"/>
              </a:defRPr>
            </a:lvl4pPr>
            <a:lvl5pPr marL="1609725" indent="-238125" defTabSz="685800">
              <a:lnSpc>
                <a:spcPct val="90000"/>
              </a:lnSpc>
              <a:spcBef>
                <a:spcPts val="750"/>
              </a:spcBef>
              <a:buSzPct val="100000"/>
              <a:buFont typeface="Arial"/>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00" name="Title Text"/>
          <p:cNvSpPr txBox="1">
            <a:spLocks noGrp="1"/>
          </p:cNvSpPr>
          <p:nvPr>
            <p:ph type="title"/>
          </p:nvPr>
        </p:nvSpPr>
        <p:spPr>
          <a:xfrm>
            <a:off x="228601" y="173736"/>
            <a:ext cx="4474778" cy="914400"/>
          </a:xfrm>
          <a:prstGeom prst="rect">
            <a:avLst/>
          </a:prstGeom>
        </p:spPr>
        <p:txBody>
          <a:bodyPr lIns="45719" tIns="45719" rIns="45719" bIns="45719" anchor="t"/>
          <a:lstStyle>
            <a:lvl1pPr defTabSz="685800">
              <a:lnSpc>
                <a:spcPct val="90000"/>
              </a:lnSpc>
              <a:defRPr sz="2250" b="0">
                <a:solidFill>
                  <a:srgbClr val="5498E4"/>
                </a:solidFill>
                <a:latin typeface="Arial"/>
                <a:ea typeface="Arial"/>
                <a:cs typeface="Arial"/>
                <a:sym typeface="Arial"/>
              </a:defRPr>
            </a:lvl1pPr>
          </a:lstStyle>
          <a:p>
            <a:r>
              <a:t>Title Text</a:t>
            </a:r>
          </a:p>
        </p:txBody>
      </p:sp>
      <p:sp>
        <p:nvSpPr>
          <p:cNvPr id="2301" name="Slide Number"/>
          <p:cNvSpPr txBox="1">
            <a:spLocks noGrp="1"/>
          </p:cNvSpPr>
          <p:nvPr>
            <p:ph type="sldNum" sz="quarter" idx="2"/>
          </p:nvPr>
        </p:nvSpPr>
        <p:spPr>
          <a:xfrm>
            <a:off x="6457950" y="4767262"/>
            <a:ext cx="303927" cy="300080"/>
          </a:xfrm>
          <a:prstGeom prst="rect">
            <a:avLst/>
          </a:prstGeom>
        </p:spPr>
        <p:txBody>
          <a:bodyPr lIns="45719" tIns="45719" rIns="45719" bIns="457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39265916"/>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x">
  <p:cSld name="Image slide">
    <p:bg>
      <p:bgPr>
        <a:solidFill>
          <a:srgbClr val="FFFFFF"/>
        </a:solidFill>
        <a:effectLst/>
      </p:bgPr>
    </p:bg>
    <p:spTree>
      <p:nvGrpSpPr>
        <p:cNvPr id="1" name=""/>
        <p:cNvGrpSpPr/>
        <p:nvPr/>
      </p:nvGrpSpPr>
      <p:grpSpPr>
        <a:xfrm>
          <a:off x="0" y="0"/>
          <a:ext cx="0" cy="0"/>
          <a:chOff x="0" y="0"/>
          <a:chExt cx="0" cy="0"/>
        </a:xfrm>
      </p:grpSpPr>
      <p:sp>
        <p:nvSpPr>
          <p:cNvPr id="2308" name="Title Text"/>
          <p:cNvSpPr txBox="1">
            <a:spLocks noGrp="1"/>
          </p:cNvSpPr>
          <p:nvPr>
            <p:ph type="title"/>
          </p:nvPr>
        </p:nvSpPr>
        <p:spPr>
          <a:xfrm>
            <a:off x="505098" y="350544"/>
            <a:ext cx="8638902" cy="419346"/>
          </a:xfrm>
          <a:prstGeom prst="rect">
            <a:avLst/>
          </a:prstGeom>
        </p:spPr>
        <p:txBody>
          <a:bodyPr lIns="45719" tIns="45719" rIns="45719" bIns="45719" anchor="t"/>
          <a:lstStyle>
            <a:lvl1pPr defTabSz="685800">
              <a:lnSpc>
                <a:spcPts val="3000"/>
              </a:lnSpc>
              <a:defRPr sz="2775" b="0">
                <a:solidFill>
                  <a:srgbClr val="1C3649"/>
                </a:solidFill>
                <a:latin typeface="Arial"/>
                <a:ea typeface="Arial"/>
                <a:cs typeface="Arial"/>
                <a:sym typeface="Arial"/>
              </a:defRPr>
            </a:lvl1pPr>
          </a:lstStyle>
          <a:p>
            <a:r>
              <a:t>Title Text</a:t>
            </a:r>
          </a:p>
        </p:txBody>
      </p:sp>
      <p:sp>
        <p:nvSpPr>
          <p:cNvPr id="2309" name="Slide Number"/>
          <p:cNvSpPr txBox="1">
            <a:spLocks noGrp="1"/>
          </p:cNvSpPr>
          <p:nvPr>
            <p:ph type="sldNum" sz="quarter" idx="2"/>
          </p:nvPr>
        </p:nvSpPr>
        <p:spPr>
          <a:xfrm>
            <a:off x="2792613" y="4867673"/>
            <a:ext cx="94578" cy="92333"/>
          </a:xfrm>
          <a:prstGeom prst="rect">
            <a:avLst/>
          </a:prstGeom>
        </p:spPr>
        <p:txBody>
          <a:bodyPr lIns="0" tIns="0" rIns="0" bIns="0"/>
          <a:lstStyle>
            <a:lvl1pPr algn="l" defTabSz="685800">
              <a:defRPr sz="600">
                <a:solidFill>
                  <a:srgbClr val="5A5A5A"/>
                </a:solidFill>
                <a:latin typeface="Arial"/>
                <a:ea typeface="Arial"/>
                <a:cs typeface="Arial"/>
                <a:sym typeface="Arial"/>
              </a:defRPr>
            </a:lvl1pPr>
          </a:lstStyle>
          <a:p>
            <a:fld id="{86CB4B4D-7CA3-9044-876B-883B54F8677D}" type="slidenum">
              <a:t>‹#›</a:t>
            </a:fld>
            <a:endParaRPr/>
          </a:p>
        </p:txBody>
      </p:sp>
      <p:sp>
        <p:nvSpPr>
          <p:cNvPr id="2310" name="Rectangle 12"/>
          <p:cNvSpPr txBox="1"/>
          <p:nvPr/>
        </p:nvSpPr>
        <p:spPr>
          <a:xfrm>
            <a:off x="2591198" y="4867673"/>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Page</a:t>
            </a:r>
          </a:p>
        </p:txBody>
      </p:sp>
      <p:sp>
        <p:nvSpPr>
          <p:cNvPr id="2311" name="Rectangle 13"/>
          <p:cNvSpPr txBox="1"/>
          <p:nvPr/>
        </p:nvSpPr>
        <p:spPr>
          <a:xfrm>
            <a:off x="613173" y="486767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 2016 IBM Corporation</a:t>
            </a:r>
          </a:p>
        </p:txBody>
      </p:sp>
    </p:spTree>
    <p:extLst>
      <p:ext uri="{BB962C8B-B14F-4D97-AF65-F5344CB8AC3E}">
        <p14:creationId xmlns:p14="http://schemas.microsoft.com/office/powerpoint/2010/main" val="1528096799"/>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x">
  <p:cSld name="1_Title and Bullets">
    <p:bg>
      <p:bgPr>
        <a:solidFill>
          <a:srgbClr val="FFFFFF"/>
        </a:solidFill>
        <a:effectLst/>
      </p:bgPr>
    </p:bg>
    <p:spTree>
      <p:nvGrpSpPr>
        <p:cNvPr id="1" name=""/>
        <p:cNvGrpSpPr/>
        <p:nvPr/>
      </p:nvGrpSpPr>
      <p:grpSpPr>
        <a:xfrm>
          <a:off x="0" y="0"/>
          <a:ext cx="0" cy="0"/>
          <a:chOff x="0" y="0"/>
          <a:chExt cx="0" cy="0"/>
        </a:xfrm>
      </p:grpSpPr>
      <p:sp>
        <p:nvSpPr>
          <p:cNvPr id="2318" name="Rectangle 6"/>
          <p:cNvSpPr/>
          <p:nvPr/>
        </p:nvSpPr>
        <p:spPr>
          <a:xfrm>
            <a:off x="2471617" y="0"/>
            <a:ext cx="6672385" cy="5143500"/>
          </a:xfrm>
          <a:prstGeom prst="rect">
            <a:avLst/>
          </a:prstGeom>
          <a:solidFill>
            <a:srgbClr val="FFFFFF"/>
          </a:solidFill>
          <a:ln w="12700">
            <a:miter lim="400000"/>
          </a:ln>
        </p:spPr>
        <p:txBody>
          <a:bodyPr lIns="26789" tIns="26789" rIns="26789" bIns="26789" anchor="ctr"/>
          <a:lstStyle/>
          <a:p>
            <a:pPr algn="ctr" defTabSz="685800">
              <a:lnSpc>
                <a:spcPct val="100000"/>
              </a:lnSpc>
              <a:defRPr sz="4800">
                <a:solidFill>
                  <a:srgbClr val="1E88DA"/>
                </a:solidFill>
                <a:latin typeface="Arial"/>
                <a:ea typeface="Arial"/>
                <a:cs typeface="Arial"/>
                <a:sym typeface="Arial"/>
              </a:defRPr>
            </a:pPr>
            <a:endParaRPr sz="1800"/>
          </a:p>
        </p:txBody>
      </p:sp>
      <p:sp>
        <p:nvSpPr>
          <p:cNvPr id="2319" name="Title Text"/>
          <p:cNvSpPr txBox="1">
            <a:spLocks noGrp="1"/>
          </p:cNvSpPr>
          <p:nvPr>
            <p:ph type="title"/>
          </p:nvPr>
        </p:nvSpPr>
        <p:spPr>
          <a:xfrm>
            <a:off x="263770" y="472133"/>
            <a:ext cx="1875694" cy="1661995"/>
          </a:xfrm>
          <a:prstGeom prst="rect">
            <a:avLst/>
          </a:prstGeom>
        </p:spPr>
        <p:txBody>
          <a:bodyPr lIns="0" tIns="0" rIns="0" bIns="0" anchor="t"/>
          <a:lstStyle>
            <a:lvl1pPr defTabSz="685800">
              <a:lnSpc>
                <a:spcPct val="90000"/>
              </a:lnSpc>
              <a:defRPr sz="2775" b="0">
                <a:solidFill>
                  <a:srgbClr val="5498E4"/>
                </a:solidFill>
                <a:latin typeface="Arial"/>
                <a:ea typeface="Arial"/>
                <a:cs typeface="Arial"/>
                <a:sym typeface="Arial"/>
              </a:defRPr>
            </a:lvl1pPr>
          </a:lstStyle>
          <a:p>
            <a:r>
              <a:t>Title Text</a:t>
            </a:r>
          </a:p>
        </p:txBody>
      </p:sp>
      <p:sp>
        <p:nvSpPr>
          <p:cNvPr id="2320"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FFFFFF"/>
                </a:solidFill>
                <a:latin typeface="Arial"/>
                <a:ea typeface="Arial"/>
                <a:cs typeface="Arial"/>
                <a:sym typeface="Arial"/>
              </a:defRPr>
            </a:lvl1pPr>
          </a:lstStyle>
          <a:p>
            <a:r>
              <a:rPr sz="600"/>
              <a:t>© 2016 IBM Corporation</a:t>
            </a:r>
          </a:p>
        </p:txBody>
      </p:sp>
      <p:sp>
        <p:nvSpPr>
          <p:cNvPr id="2321" name="Body Level One…"/>
          <p:cNvSpPr txBox="1">
            <a:spLocks noGrp="1"/>
          </p:cNvSpPr>
          <p:nvPr>
            <p:ph type="body" sz="quarter" idx="1"/>
          </p:nvPr>
        </p:nvSpPr>
        <p:spPr>
          <a:xfrm>
            <a:off x="268724" y="1254884"/>
            <a:ext cx="1870740" cy="747897"/>
          </a:xfrm>
          <a:prstGeom prst="rect">
            <a:avLst/>
          </a:prstGeom>
        </p:spPr>
        <p:txBody>
          <a:bodyPr lIns="0" tIns="0" rIns="0" bIns="0" anchor="t"/>
          <a:lstStyle>
            <a:lvl1pPr marL="0" indent="0" defTabSz="685800">
              <a:lnSpc>
                <a:spcPct val="90000"/>
              </a:lnSpc>
              <a:spcBef>
                <a:spcPts val="750"/>
              </a:spcBef>
              <a:buSzTx/>
              <a:buNone/>
              <a:defRPr sz="1800">
                <a:solidFill>
                  <a:srgbClr val="FFFFFF"/>
                </a:solidFill>
                <a:latin typeface="Arial"/>
                <a:ea typeface="Arial"/>
                <a:cs typeface="Arial"/>
                <a:sym typeface="Arial"/>
              </a:defRPr>
            </a:lvl1pPr>
            <a:lvl2pPr marL="0" indent="457178" defTabSz="685800">
              <a:lnSpc>
                <a:spcPct val="90000"/>
              </a:lnSpc>
              <a:spcBef>
                <a:spcPts val="750"/>
              </a:spcBef>
              <a:buSzTx/>
              <a:buNone/>
              <a:defRPr sz="1800">
                <a:solidFill>
                  <a:srgbClr val="FFFFFF"/>
                </a:solidFill>
                <a:latin typeface="Arial"/>
                <a:ea typeface="Arial"/>
                <a:cs typeface="Arial"/>
                <a:sym typeface="Arial"/>
              </a:defRPr>
            </a:lvl2pPr>
            <a:lvl3pPr marL="0" indent="914355" defTabSz="685800">
              <a:lnSpc>
                <a:spcPct val="90000"/>
              </a:lnSpc>
              <a:spcBef>
                <a:spcPts val="750"/>
              </a:spcBef>
              <a:buSzTx/>
              <a:buNone/>
              <a:defRPr sz="1800">
                <a:solidFill>
                  <a:srgbClr val="FFFFFF"/>
                </a:solidFill>
                <a:latin typeface="Arial"/>
                <a:ea typeface="Arial"/>
                <a:cs typeface="Arial"/>
                <a:sym typeface="Arial"/>
              </a:defRPr>
            </a:lvl3pPr>
            <a:lvl4pPr marL="0" indent="1371531" defTabSz="685800">
              <a:lnSpc>
                <a:spcPct val="90000"/>
              </a:lnSpc>
              <a:spcBef>
                <a:spcPts val="750"/>
              </a:spcBef>
              <a:buSzTx/>
              <a:buNone/>
              <a:defRPr sz="1800">
                <a:solidFill>
                  <a:srgbClr val="FFFFFF"/>
                </a:solidFill>
                <a:latin typeface="Arial"/>
                <a:ea typeface="Arial"/>
                <a:cs typeface="Arial"/>
                <a:sym typeface="Arial"/>
              </a:defRPr>
            </a:lvl4pPr>
            <a:lvl5pPr marL="0" indent="1828708" defTabSz="685800">
              <a:lnSpc>
                <a:spcPct val="90000"/>
              </a:lnSpc>
              <a:spcBef>
                <a:spcPts val="75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3353820"/>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x">
  <p:cSld name="3_Content Slide 3">
    <p:bg>
      <p:bgPr>
        <a:solidFill>
          <a:srgbClr val="FFFFFF"/>
        </a:solidFill>
        <a:effectLst/>
      </p:bgPr>
    </p:bg>
    <p:spTree>
      <p:nvGrpSpPr>
        <p:cNvPr id="1" name=""/>
        <p:cNvGrpSpPr/>
        <p:nvPr/>
      </p:nvGrpSpPr>
      <p:grpSpPr>
        <a:xfrm>
          <a:off x="0" y="0"/>
          <a:ext cx="0" cy="0"/>
          <a:chOff x="0" y="0"/>
          <a:chExt cx="0" cy="0"/>
        </a:xfrm>
      </p:grpSpPr>
      <p:sp>
        <p:nvSpPr>
          <p:cNvPr id="2329" name="Body Level One…"/>
          <p:cNvSpPr txBox="1">
            <a:spLocks noGrp="1"/>
          </p:cNvSpPr>
          <p:nvPr>
            <p:ph type="body" sz="quarter" idx="1"/>
          </p:nvPr>
        </p:nvSpPr>
        <p:spPr>
          <a:xfrm>
            <a:off x="1232650" y="1540654"/>
            <a:ext cx="552853" cy="271463"/>
          </a:xfrm>
          <a:prstGeom prst="rect">
            <a:avLst/>
          </a:prstGeom>
        </p:spPr>
        <p:txBody>
          <a:bodyPr lIns="45719" tIns="45719" rIns="45719" bIns="45719" anchor="t"/>
          <a:lstStyle>
            <a:lvl1pPr marL="0" indent="0" defTabSz="685800">
              <a:lnSpc>
                <a:spcPct val="90000"/>
              </a:lnSpc>
              <a:spcBef>
                <a:spcPts val="0"/>
              </a:spcBef>
              <a:buSzTx/>
              <a:buNone/>
              <a:defRPr sz="1538" b="1">
                <a:solidFill>
                  <a:srgbClr val="1F343E"/>
                </a:solidFill>
                <a:latin typeface="+mn-lt"/>
                <a:ea typeface="+mn-ea"/>
                <a:cs typeface="+mn-cs"/>
                <a:sym typeface="Helvetica"/>
              </a:defRPr>
            </a:lvl1pPr>
            <a:lvl2pPr marL="489347" indent="-146447" defTabSz="685800">
              <a:lnSpc>
                <a:spcPct val="90000"/>
              </a:lnSpc>
              <a:spcBef>
                <a:spcPts val="0"/>
              </a:spcBef>
              <a:buSzPct val="100000"/>
              <a:defRPr sz="1538" b="1">
                <a:solidFill>
                  <a:srgbClr val="1F343E"/>
                </a:solidFill>
                <a:latin typeface="+mn-lt"/>
                <a:ea typeface="+mn-ea"/>
                <a:cs typeface="+mn-cs"/>
                <a:sym typeface="Helvetica"/>
              </a:defRPr>
            </a:lvl2pPr>
            <a:lvl3pPr marL="861536" indent="-175736" defTabSz="685800">
              <a:lnSpc>
                <a:spcPct val="90000"/>
              </a:lnSpc>
              <a:spcBef>
                <a:spcPts val="0"/>
              </a:spcBef>
              <a:buSzPct val="100000"/>
              <a:defRPr sz="1538" b="1">
                <a:solidFill>
                  <a:srgbClr val="1F343E"/>
                </a:solidFill>
                <a:latin typeface="+mn-lt"/>
                <a:ea typeface="+mn-ea"/>
                <a:cs typeface="+mn-cs"/>
                <a:sym typeface="Helvetica"/>
              </a:defRPr>
            </a:lvl3pPr>
            <a:lvl4pPr marL="1223963" indent="-195263" defTabSz="685800">
              <a:lnSpc>
                <a:spcPct val="90000"/>
              </a:lnSpc>
              <a:spcBef>
                <a:spcPts val="0"/>
              </a:spcBef>
              <a:buSzPct val="100000"/>
              <a:defRPr sz="1538" b="1">
                <a:solidFill>
                  <a:srgbClr val="1F343E"/>
                </a:solidFill>
                <a:latin typeface="+mn-lt"/>
                <a:ea typeface="+mn-ea"/>
                <a:cs typeface="+mn-cs"/>
                <a:sym typeface="Helvetica"/>
              </a:defRPr>
            </a:lvl4pPr>
            <a:lvl5pPr marL="1566863" indent="-195263" defTabSz="685800">
              <a:lnSpc>
                <a:spcPct val="90000"/>
              </a:lnSpc>
              <a:spcBef>
                <a:spcPts val="0"/>
              </a:spcBef>
              <a:buSzPct val="100000"/>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30" name="Shape 197"/>
          <p:cNvSpPr>
            <a:spLocks noGrp="1"/>
          </p:cNvSpPr>
          <p:nvPr>
            <p:ph type="body" sz="quarter" idx="13"/>
          </p:nvPr>
        </p:nvSpPr>
        <p:spPr>
          <a:xfrm>
            <a:off x="1232650" y="1845209"/>
            <a:ext cx="3152106" cy="581026"/>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1" name="Shape 198"/>
          <p:cNvSpPr>
            <a:spLocks noGrp="1"/>
          </p:cNvSpPr>
          <p:nvPr>
            <p:ph type="body" sz="quarter" idx="14"/>
          </p:nvPr>
        </p:nvSpPr>
        <p:spPr>
          <a:xfrm>
            <a:off x="1232650" y="2659856"/>
            <a:ext cx="552853" cy="271463"/>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2" name="Shape 199"/>
          <p:cNvSpPr>
            <a:spLocks noGrp="1"/>
          </p:cNvSpPr>
          <p:nvPr>
            <p:ph type="body" sz="quarter" idx="15"/>
          </p:nvPr>
        </p:nvSpPr>
        <p:spPr>
          <a:xfrm>
            <a:off x="1232650" y="2953948"/>
            <a:ext cx="3088259" cy="581026"/>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3" name="Shape 200"/>
          <p:cNvSpPr>
            <a:spLocks noGrp="1"/>
          </p:cNvSpPr>
          <p:nvPr>
            <p:ph type="body" sz="quarter" idx="16"/>
          </p:nvPr>
        </p:nvSpPr>
        <p:spPr>
          <a:xfrm>
            <a:off x="1232650" y="3769533"/>
            <a:ext cx="552853" cy="271463"/>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4" name="Shape 201"/>
          <p:cNvSpPr>
            <a:spLocks noGrp="1"/>
          </p:cNvSpPr>
          <p:nvPr>
            <p:ph type="body" sz="quarter" idx="17"/>
          </p:nvPr>
        </p:nvSpPr>
        <p:spPr>
          <a:xfrm>
            <a:off x="1232650" y="4074228"/>
            <a:ext cx="3152106" cy="581026"/>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5" name="Shape 202"/>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336" name="Shape 203"/>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337" name="Shape 204"/>
          <p:cNvSpPr>
            <a:spLocks noGrp="1"/>
          </p:cNvSpPr>
          <p:nvPr>
            <p:ph type="body" sz="quarter" idx="18"/>
          </p:nvPr>
        </p:nvSpPr>
        <p:spPr>
          <a:xfrm>
            <a:off x="499207" y="474862"/>
            <a:ext cx="3473945" cy="200782"/>
          </a:xfrm>
          <a:prstGeom prst="rect">
            <a:avLst/>
          </a:prstGeom>
        </p:spPr>
        <p:txBody>
          <a:bodyPr lIns="45719" tIns="45719" rIns="45719" bIns="45719" anchor="t"/>
          <a:lstStyle>
            <a:lvl1pPr marL="0" indent="0" defTabSz="219075">
              <a:lnSpc>
                <a:spcPct val="90000"/>
              </a:lnSpc>
              <a:spcBef>
                <a:spcPts val="0"/>
              </a:spcBef>
              <a:buSzTx/>
              <a:buNone/>
              <a:defRPr sz="2900" b="1" spc="200">
                <a:solidFill>
                  <a:srgbClr val="FFFFFF"/>
                </a:solidFill>
                <a:latin typeface="+mj-lt"/>
                <a:ea typeface="+mj-ea"/>
                <a:cs typeface="+mj-cs"/>
                <a:sym typeface="Helvetica Neue"/>
              </a:defRPr>
            </a:lvl1pPr>
          </a:lstStyle>
          <a:p>
            <a:pPr marL="0" indent="0" defTabSz="584200">
              <a:lnSpc>
                <a:spcPct val="90000"/>
              </a:lnSpc>
              <a:spcBef>
                <a:spcPts val="0"/>
              </a:spcBef>
              <a:buSzTx/>
              <a:buNone/>
              <a:defRPr sz="2900" b="1" spc="200">
                <a:solidFill>
                  <a:srgbClr val="FFFFFF"/>
                </a:solidFill>
                <a:latin typeface="+mj-lt"/>
                <a:ea typeface="+mj-ea"/>
                <a:cs typeface="+mj-cs"/>
                <a:sym typeface="Helvetica Neue"/>
              </a:defRPr>
            </a:pPr>
            <a:endParaRPr/>
          </a:p>
        </p:txBody>
      </p:sp>
      <p:sp>
        <p:nvSpPr>
          <p:cNvPr id="2338"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2339" name="Shape 206"/>
          <p:cNvSpPr>
            <a:spLocks noGrp="1"/>
          </p:cNvSpPr>
          <p:nvPr>
            <p:ph type="body" sz="quarter" idx="19"/>
          </p:nvPr>
        </p:nvSpPr>
        <p:spPr>
          <a:xfrm>
            <a:off x="4861675" y="1540654"/>
            <a:ext cx="552853" cy="271463"/>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0" name="Shape 207"/>
          <p:cNvSpPr>
            <a:spLocks noGrp="1"/>
          </p:cNvSpPr>
          <p:nvPr>
            <p:ph type="body" sz="quarter" idx="20"/>
          </p:nvPr>
        </p:nvSpPr>
        <p:spPr>
          <a:xfrm>
            <a:off x="4861675" y="1845209"/>
            <a:ext cx="3152106" cy="581026"/>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1" name="Shape 208"/>
          <p:cNvSpPr>
            <a:spLocks noGrp="1"/>
          </p:cNvSpPr>
          <p:nvPr>
            <p:ph type="body" sz="quarter" idx="21"/>
          </p:nvPr>
        </p:nvSpPr>
        <p:spPr>
          <a:xfrm>
            <a:off x="4861675" y="2659856"/>
            <a:ext cx="552853" cy="271463"/>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2" name="Shape 209"/>
          <p:cNvSpPr>
            <a:spLocks noGrp="1"/>
          </p:cNvSpPr>
          <p:nvPr>
            <p:ph type="body" sz="quarter" idx="22"/>
          </p:nvPr>
        </p:nvSpPr>
        <p:spPr>
          <a:xfrm>
            <a:off x="4861675" y="2953948"/>
            <a:ext cx="3088259" cy="581026"/>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3" name="Shape 210"/>
          <p:cNvSpPr>
            <a:spLocks noGrp="1"/>
          </p:cNvSpPr>
          <p:nvPr>
            <p:ph type="body" sz="quarter" idx="23"/>
          </p:nvPr>
        </p:nvSpPr>
        <p:spPr>
          <a:xfrm>
            <a:off x="4861675" y="3769533"/>
            <a:ext cx="552853" cy="271463"/>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4" name="Shape 211"/>
          <p:cNvSpPr>
            <a:spLocks noGrp="1"/>
          </p:cNvSpPr>
          <p:nvPr>
            <p:ph type="body" sz="quarter" idx="24"/>
          </p:nvPr>
        </p:nvSpPr>
        <p:spPr>
          <a:xfrm>
            <a:off x="4861675" y="4074228"/>
            <a:ext cx="3152106" cy="581026"/>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5" name="Shape 212"/>
          <p:cNvSpPr txBox="1"/>
          <p:nvPr/>
        </p:nvSpPr>
        <p:spPr>
          <a:xfrm>
            <a:off x="154049" y="4884990"/>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©2017 IBM Corporation</a:t>
            </a:r>
          </a:p>
        </p:txBody>
      </p:sp>
      <p:sp>
        <p:nvSpPr>
          <p:cNvPr id="2346" name="Slide Number"/>
          <p:cNvSpPr txBox="1">
            <a:spLocks noGrp="1"/>
          </p:cNvSpPr>
          <p:nvPr>
            <p:ph type="sldNum" sz="quarter" idx="2"/>
          </p:nvPr>
        </p:nvSpPr>
        <p:spPr>
          <a:xfrm>
            <a:off x="4475930" y="4878958"/>
            <a:ext cx="633184" cy="541812"/>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82145793"/>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x">
  <p:cSld name="3_Title slide">
    <p:bg>
      <p:bgPr>
        <a:solidFill>
          <a:srgbClr val="FFFFFF"/>
        </a:solidFill>
        <a:effectLst/>
      </p:bgPr>
    </p:bg>
    <p:spTree>
      <p:nvGrpSpPr>
        <p:cNvPr id="1" name=""/>
        <p:cNvGrpSpPr/>
        <p:nvPr/>
      </p:nvGrpSpPr>
      <p:grpSpPr>
        <a:xfrm>
          <a:off x="0" y="0"/>
          <a:ext cx="0" cy="0"/>
          <a:chOff x="0" y="0"/>
          <a:chExt cx="0" cy="0"/>
        </a:xfrm>
      </p:grpSpPr>
      <p:sp>
        <p:nvSpPr>
          <p:cNvPr id="2353"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54"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355" name="Rectangle 46"/>
          <p:cNvSpPr/>
          <p:nvPr/>
        </p:nvSpPr>
        <p:spPr>
          <a:xfrm>
            <a:off x="0" y="0"/>
            <a:ext cx="9144000"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396" name="Group 54"/>
          <p:cNvGrpSpPr/>
          <p:nvPr/>
        </p:nvGrpSpPr>
        <p:grpSpPr>
          <a:xfrm>
            <a:off x="8252694" y="4655054"/>
            <a:ext cx="631978" cy="256110"/>
            <a:chOff x="0" y="0"/>
            <a:chExt cx="1685274" cy="682958"/>
          </a:xfrm>
        </p:grpSpPr>
        <p:sp>
          <p:nvSpPr>
            <p:cNvPr id="2356"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7"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8"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9"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0"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1"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2"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3"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4"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5"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6"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7"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8"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9"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0"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1"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2"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3"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4"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5"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6"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7"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8"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9"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0"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1"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2"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3"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4"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5"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6"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7"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8"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9"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0"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1"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2"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3"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4"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5"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397" name="Rectangle 47"/>
          <p:cNvSpPr/>
          <p:nvPr/>
        </p:nvSpPr>
        <p:spPr>
          <a:xfrm>
            <a:off x="2" y="0"/>
            <a:ext cx="4532923"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98" name="Body Level One…"/>
          <p:cNvSpPr txBox="1">
            <a:spLocks noGrp="1"/>
          </p:cNvSpPr>
          <p:nvPr>
            <p:ph type="body" sz="quarter" idx="1"/>
          </p:nvPr>
        </p:nvSpPr>
        <p:spPr>
          <a:xfrm>
            <a:off x="412086" y="1771741"/>
            <a:ext cx="3563993" cy="62324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99" name="Title Text"/>
          <p:cNvSpPr txBox="1">
            <a:spLocks noGrp="1"/>
          </p:cNvSpPr>
          <p:nvPr>
            <p:ph type="title"/>
          </p:nvPr>
        </p:nvSpPr>
        <p:spPr>
          <a:xfrm>
            <a:off x="407325" y="592691"/>
            <a:ext cx="3627369" cy="777137"/>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400" name="Rectangle 131"/>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01" name="Rectangle 48"/>
          <p:cNvSpPr/>
          <p:nvPr/>
        </p:nvSpPr>
        <p:spPr>
          <a:xfrm>
            <a:off x="4532924" y="0"/>
            <a:ext cx="1699243"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6011192"/>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tx">
  <p:cSld name="2_Divider">
    <p:bg>
      <p:bgPr>
        <a:solidFill>
          <a:srgbClr val="FFFFFF"/>
        </a:solidFill>
        <a:effectLst/>
      </p:bgPr>
    </p:bg>
    <p:spTree>
      <p:nvGrpSpPr>
        <p:cNvPr id="1" name=""/>
        <p:cNvGrpSpPr/>
        <p:nvPr/>
      </p:nvGrpSpPr>
      <p:grpSpPr>
        <a:xfrm>
          <a:off x="0" y="0"/>
          <a:ext cx="0" cy="0"/>
          <a:chOff x="0" y="0"/>
          <a:chExt cx="0" cy="0"/>
        </a:xfrm>
      </p:grpSpPr>
      <p:sp>
        <p:nvSpPr>
          <p:cNvPr id="2409"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10"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11" name="Rectangle 46"/>
          <p:cNvSpPr/>
          <p:nvPr/>
        </p:nvSpPr>
        <p:spPr>
          <a:xfrm>
            <a:off x="0" y="0"/>
            <a:ext cx="9144000"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452" name="Group 54"/>
          <p:cNvGrpSpPr/>
          <p:nvPr/>
        </p:nvGrpSpPr>
        <p:grpSpPr>
          <a:xfrm>
            <a:off x="8252694" y="4655054"/>
            <a:ext cx="631978" cy="256110"/>
            <a:chOff x="0" y="0"/>
            <a:chExt cx="1685274" cy="682958"/>
          </a:xfrm>
        </p:grpSpPr>
        <p:sp>
          <p:nvSpPr>
            <p:cNvPr id="2412"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3"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4"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5"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6"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7"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8"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9"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0"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1"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2"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3"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4"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5"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6"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7"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8"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9"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0"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1"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2"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3"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4"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5"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6"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7"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8"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9"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0"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1"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2"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3"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4"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5"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6"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7"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8"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9"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0"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1"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453" name="Rectangle 47"/>
          <p:cNvSpPr/>
          <p:nvPr/>
        </p:nvSpPr>
        <p:spPr>
          <a:xfrm>
            <a:off x="2" y="0"/>
            <a:ext cx="4532923"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54" name="Title Text"/>
          <p:cNvSpPr txBox="1">
            <a:spLocks noGrp="1"/>
          </p:cNvSpPr>
          <p:nvPr>
            <p:ph type="title"/>
          </p:nvPr>
        </p:nvSpPr>
        <p:spPr>
          <a:xfrm>
            <a:off x="410309" y="602458"/>
            <a:ext cx="3487615" cy="1672254"/>
          </a:xfrm>
          <a:prstGeom prst="rect">
            <a:avLst/>
          </a:prstGeom>
        </p:spPr>
        <p:txBody>
          <a:bodyPr lIns="0" tIns="0" rIns="0" bIns="0" anchor="t"/>
          <a:lstStyle>
            <a:lvl1pPr defTabSz="914355">
              <a:lnSpc>
                <a:spcPct val="90000"/>
              </a:lnSpc>
              <a:defRPr b="0">
                <a:solidFill>
                  <a:srgbClr val="000000"/>
                </a:solidFill>
                <a:latin typeface="Arial"/>
                <a:ea typeface="Arial"/>
                <a:cs typeface="Arial"/>
                <a:sym typeface="Arial"/>
              </a:defRPr>
            </a:lvl1pPr>
          </a:lstStyle>
          <a:p>
            <a:r>
              <a:t>Title Text</a:t>
            </a:r>
          </a:p>
        </p:txBody>
      </p:sp>
      <p:sp>
        <p:nvSpPr>
          <p:cNvPr id="2455" name="Rectangle 131"/>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56" name="Body Level One…"/>
          <p:cNvSpPr txBox="1">
            <a:spLocks noGrp="1"/>
          </p:cNvSpPr>
          <p:nvPr>
            <p:ph type="body" sz="quarter" idx="1"/>
          </p:nvPr>
        </p:nvSpPr>
        <p:spPr>
          <a:xfrm>
            <a:off x="412086" y="2748641"/>
            <a:ext cx="3495609" cy="62324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3584146"/>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type="tx">
  <p:cSld name="3_Divider">
    <p:bg>
      <p:bgPr>
        <a:solidFill>
          <a:srgbClr val="FFFFFF"/>
        </a:solidFill>
        <a:effectLst/>
      </p:bgPr>
    </p:bg>
    <p:spTree>
      <p:nvGrpSpPr>
        <p:cNvPr id="1" name=""/>
        <p:cNvGrpSpPr/>
        <p:nvPr/>
      </p:nvGrpSpPr>
      <p:grpSpPr>
        <a:xfrm>
          <a:off x="0" y="0"/>
          <a:ext cx="0" cy="0"/>
          <a:chOff x="0" y="0"/>
          <a:chExt cx="0" cy="0"/>
        </a:xfrm>
      </p:grpSpPr>
      <p:sp>
        <p:nvSpPr>
          <p:cNvPr id="2464"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65"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66" name="Rectangle 46"/>
          <p:cNvSpPr/>
          <p:nvPr/>
        </p:nvSpPr>
        <p:spPr>
          <a:xfrm>
            <a:off x="0" y="0"/>
            <a:ext cx="9144000"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07" name="Group 54"/>
          <p:cNvGrpSpPr/>
          <p:nvPr/>
        </p:nvGrpSpPr>
        <p:grpSpPr>
          <a:xfrm>
            <a:off x="8252694" y="4655054"/>
            <a:ext cx="631978" cy="256110"/>
            <a:chOff x="0" y="0"/>
            <a:chExt cx="1685274" cy="682958"/>
          </a:xfrm>
        </p:grpSpPr>
        <p:sp>
          <p:nvSpPr>
            <p:cNvPr id="246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08" name="Title Text"/>
          <p:cNvSpPr txBox="1">
            <a:spLocks noGrp="1"/>
          </p:cNvSpPr>
          <p:nvPr>
            <p:ph type="title"/>
          </p:nvPr>
        </p:nvSpPr>
        <p:spPr>
          <a:xfrm>
            <a:off x="407324" y="602461"/>
            <a:ext cx="4653135" cy="1118256"/>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09" name="Rectangle 131"/>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78720252"/>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x">
  <p:cSld name="5_Divider">
    <p:bg>
      <p:bgPr>
        <a:solidFill>
          <a:srgbClr val="FFFFFF"/>
        </a:solidFill>
        <a:effectLst/>
      </p:bgPr>
    </p:bg>
    <p:spTree>
      <p:nvGrpSpPr>
        <p:cNvPr id="1" name=""/>
        <p:cNvGrpSpPr/>
        <p:nvPr/>
      </p:nvGrpSpPr>
      <p:grpSpPr>
        <a:xfrm>
          <a:off x="0" y="0"/>
          <a:ext cx="0" cy="0"/>
          <a:chOff x="0" y="0"/>
          <a:chExt cx="0" cy="0"/>
        </a:xfrm>
      </p:grpSpPr>
      <p:sp>
        <p:nvSpPr>
          <p:cNvPr id="2517"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18"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9" name="Rectangle 45"/>
          <p:cNvSpPr/>
          <p:nvPr/>
        </p:nvSpPr>
        <p:spPr>
          <a:xfrm>
            <a:off x="0" y="0"/>
            <a:ext cx="9144000"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60" name="Group 54"/>
          <p:cNvGrpSpPr/>
          <p:nvPr/>
        </p:nvGrpSpPr>
        <p:grpSpPr>
          <a:xfrm>
            <a:off x="8252694" y="4655054"/>
            <a:ext cx="631978" cy="256110"/>
            <a:chOff x="0" y="0"/>
            <a:chExt cx="1685274" cy="682958"/>
          </a:xfrm>
        </p:grpSpPr>
        <p:sp>
          <p:nvSpPr>
            <p:cNvPr id="2520"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1"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2"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3"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4"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5"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6"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7"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8"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9"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0"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1"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2"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3"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4"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5"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6"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7"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8"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9"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0"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1"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2"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3"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4"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5"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6"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7"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8"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9"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0"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1"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2"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3"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4"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5"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6"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7"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8"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9"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61" name="Title Text"/>
          <p:cNvSpPr txBox="1">
            <a:spLocks noGrp="1"/>
          </p:cNvSpPr>
          <p:nvPr>
            <p:ph type="title"/>
          </p:nvPr>
        </p:nvSpPr>
        <p:spPr>
          <a:xfrm>
            <a:off x="407324" y="602461"/>
            <a:ext cx="4653135" cy="1118256"/>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62" name="Rectangle 131"/>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027201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tx">
  <p:cSld name="6_Divider">
    <p:bg>
      <p:bgPr>
        <a:solidFill>
          <a:srgbClr val="FFFFFF"/>
        </a:solidFill>
        <a:effectLst/>
      </p:bgPr>
    </p:bg>
    <p:spTree>
      <p:nvGrpSpPr>
        <p:cNvPr id="1" name=""/>
        <p:cNvGrpSpPr/>
        <p:nvPr/>
      </p:nvGrpSpPr>
      <p:grpSpPr>
        <a:xfrm>
          <a:off x="0" y="0"/>
          <a:ext cx="0" cy="0"/>
          <a:chOff x="0" y="0"/>
          <a:chExt cx="0" cy="0"/>
        </a:xfrm>
      </p:grpSpPr>
      <p:sp>
        <p:nvSpPr>
          <p:cNvPr id="2570"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71"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72" name="Rectangle 46"/>
          <p:cNvSpPr/>
          <p:nvPr/>
        </p:nvSpPr>
        <p:spPr>
          <a:xfrm>
            <a:off x="1" y="1"/>
            <a:ext cx="9144002" cy="5143501"/>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13" name="Group 54"/>
          <p:cNvGrpSpPr/>
          <p:nvPr/>
        </p:nvGrpSpPr>
        <p:grpSpPr>
          <a:xfrm>
            <a:off x="8252694" y="4655054"/>
            <a:ext cx="631978" cy="256110"/>
            <a:chOff x="0" y="0"/>
            <a:chExt cx="1685274" cy="682958"/>
          </a:xfrm>
        </p:grpSpPr>
        <p:sp>
          <p:nvSpPr>
            <p:cNvPr id="2573"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4"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5"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6"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7"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8"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9"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0"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1"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2"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3"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4"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5"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6"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7"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8"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9"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0"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1"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2"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3"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4"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5"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6"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7"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8"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9"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0"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1"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2"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3"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4"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5"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6"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7"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8"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9"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0"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1"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2"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14" name="Title Text"/>
          <p:cNvSpPr txBox="1">
            <a:spLocks noGrp="1"/>
          </p:cNvSpPr>
          <p:nvPr>
            <p:ph type="title"/>
          </p:nvPr>
        </p:nvSpPr>
        <p:spPr>
          <a:xfrm>
            <a:off x="407324" y="602461"/>
            <a:ext cx="4653135" cy="1118256"/>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615" name="Rectangle 131"/>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18915197"/>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type="tx">
  <p:cSld name="4_Divider">
    <p:bg>
      <p:bgPr>
        <a:solidFill>
          <a:srgbClr val="FFFFFF"/>
        </a:solidFill>
        <a:effectLst/>
      </p:bgPr>
    </p:bg>
    <p:spTree>
      <p:nvGrpSpPr>
        <p:cNvPr id="1" name=""/>
        <p:cNvGrpSpPr/>
        <p:nvPr/>
      </p:nvGrpSpPr>
      <p:grpSpPr>
        <a:xfrm>
          <a:off x="0" y="0"/>
          <a:ext cx="0" cy="0"/>
          <a:chOff x="0" y="0"/>
          <a:chExt cx="0" cy="0"/>
        </a:xfrm>
      </p:grpSpPr>
      <p:sp>
        <p:nvSpPr>
          <p:cNvPr id="2623"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4"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25" name="Rectangle 46"/>
          <p:cNvSpPr/>
          <p:nvPr/>
        </p:nvSpPr>
        <p:spPr>
          <a:xfrm>
            <a:off x="0" y="0"/>
            <a:ext cx="9144000"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6" name="Rectangle 48"/>
          <p:cNvSpPr/>
          <p:nvPr/>
        </p:nvSpPr>
        <p:spPr>
          <a:xfrm>
            <a:off x="5695462" y="0"/>
            <a:ext cx="1699242"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67" name="Group 54"/>
          <p:cNvGrpSpPr/>
          <p:nvPr/>
        </p:nvGrpSpPr>
        <p:grpSpPr>
          <a:xfrm>
            <a:off x="8252694" y="4655054"/>
            <a:ext cx="631978" cy="256110"/>
            <a:chOff x="0" y="0"/>
            <a:chExt cx="1685274" cy="682958"/>
          </a:xfrm>
        </p:grpSpPr>
        <p:sp>
          <p:nvSpPr>
            <p:cNvPr id="262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68" name="Rectangle 47"/>
          <p:cNvSpPr/>
          <p:nvPr/>
        </p:nvSpPr>
        <p:spPr>
          <a:xfrm>
            <a:off x="1" y="0"/>
            <a:ext cx="6408616"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000000"/>
                </a:solidFill>
                <a:latin typeface="Arial"/>
                <a:ea typeface="Arial"/>
                <a:cs typeface="Arial"/>
                <a:sym typeface="Arial"/>
              </a:defRPr>
            </a:pPr>
            <a:endParaRPr sz="1800"/>
          </a:p>
        </p:txBody>
      </p:sp>
      <p:sp>
        <p:nvSpPr>
          <p:cNvPr id="2669" name="Title Text"/>
          <p:cNvSpPr txBox="1">
            <a:spLocks noGrp="1"/>
          </p:cNvSpPr>
          <p:nvPr>
            <p:ph type="title"/>
          </p:nvPr>
        </p:nvSpPr>
        <p:spPr>
          <a:xfrm>
            <a:off x="410307" y="602462"/>
            <a:ext cx="5382846" cy="1118255"/>
          </a:xfrm>
          <a:prstGeom prst="rect">
            <a:avLst/>
          </a:prstGeom>
        </p:spPr>
        <p:txBody>
          <a:bodyPr lIns="0" tIns="0" rIns="0" bIns="0" anchor="t"/>
          <a:lstStyle>
            <a:lvl1pPr defTabSz="914355">
              <a:lnSpc>
                <a:spcPct val="90000"/>
              </a:lnSpc>
              <a:defRPr b="0">
                <a:solidFill>
                  <a:srgbClr val="2D2D2D"/>
                </a:solidFill>
                <a:latin typeface="Arial"/>
                <a:ea typeface="Arial"/>
                <a:cs typeface="Arial"/>
                <a:sym typeface="Arial"/>
              </a:defRPr>
            </a:lvl1pPr>
          </a:lstStyle>
          <a:p>
            <a:r>
              <a:t>Title Text</a:t>
            </a:r>
          </a:p>
        </p:txBody>
      </p:sp>
      <p:sp>
        <p:nvSpPr>
          <p:cNvPr id="2670" name="Rectangle 131"/>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6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6561399"/>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x">
  <p:cSld name="2_Title and Bullets">
    <p:bg>
      <p:bgPr>
        <a:solidFill>
          <a:srgbClr val="FFFFFF"/>
        </a:solidFill>
        <a:effectLst/>
      </p:bgPr>
    </p:bg>
    <p:spTree>
      <p:nvGrpSpPr>
        <p:cNvPr id="1" name=""/>
        <p:cNvGrpSpPr/>
        <p:nvPr/>
      </p:nvGrpSpPr>
      <p:grpSpPr>
        <a:xfrm>
          <a:off x="0" y="0"/>
          <a:ext cx="0" cy="0"/>
          <a:chOff x="0" y="0"/>
          <a:chExt cx="0" cy="0"/>
        </a:xfrm>
      </p:grpSpPr>
      <p:sp>
        <p:nvSpPr>
          <p:cNvPr id="2678"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79"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0" name="Rectangle 6"/>
          <p:cNvSpPr/>
          <p:nvPr/>
        </p:nvSpPr>
        <p:spPr>
          <a:xfrm>
            <a:off x="2471617" y="0"/>
            <a:ext cx="6672385"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81" name="Title Text"/>
          <p:cNvSpPr txBox="1">
            <a:spLocks noGrp="1"/>
          </p:cNvSpPr>
          <p:nvPr>
            <p:ph type="title"/>
          </p:nvPr>
        </p:nvSpPr>
        <p:spPr>
          <a:xfrm>
            <a:off x="263770" y="472133"/>
            <a:ext cx="187569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82"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3" name="Body Level One…"/>
          <p:cNvSpPr txBox="1">
            <a:spLocks noGrp="1"/>
          </p:cNvSpPr>
          <p:nvPr>
            <p:ph type="body" sz="quarter" idx="1"/>
          </p:nvPr>
        </p:nvSpPr>
        <p:spPr>
          <a:xfrm>
            <a:off x="268724" y="1254884"/>
            <a:ext cx="1870740" cy="830997"/>
          </a:xfrm>
          <a:prstGeom prst="rect">
            <a:avLst/>
          </a:prstGeom>
        </p:spPr>
        <p:txBody>
          <a:bodyPr lIns="0" tIns="0" rIns="0" bIns="0" anchor="t"/>
          <a:lstStyle>
            <a:lvl1pPr marL="0" indent="0" defTabSz="914355">
              <a:spcBef>
                <a:spcPts val="600"/>
              </a:spcBef>
              <a:buSzTx/>
              <a:buNone/>
              <a:defRPr sz="1800">
                <a:solidFill>
                  <a:srgbClr val="FFFFFF"/>
                </a:solidFill>
                <a:latin typeface="Arial"/>
                <a:ea typeface="Arial"/>
                <a:cs typeface="Arial"/>
                <a:sym typeface="Arial"/>
              </a:defRPr>
            </a:lvl1pPr>
            <a:lvl2pPr marL="0" indent="457178" defTabSz="914355">
              <a:spcBef>
                <a:spcPts val="600"/>
              </a:spcBef>
              <a:buSzTx/>
              <a:buNone/>
              <a:defRPr sz="1800">
                <a:solidFill>
                  <a:srgbClr val="FFFFFF"/>
                </a:solidFill>
                <a:latin typeface="Arial"/>
                <a:ea typeface="Arial"/>
                <a:cs typeface="Arial"/>
                <a:sym typeface="Arial"/>
              </a:defRPr>
            </a:lvl2pPr>
            <a:lvl3pPr marL="0" indent="914355" defTabSz="914355">
              <a:spcBef>
                <a:spcPts val="600"/>
              </a:spcBef>
              <a:buSzTx/>
              <a:buNone/>
              <a:defRPr sz="1800">
                <a:solidFill>
                  <a:srgbClr val="FFFFFF"/>
                </a:solidFill>
                <a:latin typeface="Arial"/>
                <a:ea typeface="Arial"/>
                <a:cs typeface="Arial"/>
                <a:sym typeface="Arial"/>
              </a:defRPr>
            </a:lvl3pPr>
            <a:lvl4pPr marL="0" indent="1371531" defTabSz="914355">
              <a:spcBef>
                <a:spcPts val="600"/>
              </a:spcBef>
              <a:buSzTx/>
              <a:buNone/>
              <a:defRPr sz="1800">
                <a:solidFill>
                  <a:srgbClr val="FFFFFF"/>
                </a:solidFill>
                <a:latin typeface="Arial"/>
                <a:ea typeface="Arial"/>
                <a:cs typeface="Arial"/>
                <a:sym typeface="Arial"/>
              </a:defRPr>
            </a:lvl4pPr>
            <a:lvl5pPr marL="0" indent="1828708" defTabSz="914355">
              <a:spcBef>
                <a:spcPts val="60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83321802"/>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x">
  <p:cSld name="4_Title and Bullets">
    <p:bg>
      <p:bgPr>
        <a:solidFill>
          <a:srgbClr val="FFFFFF"/>
        </a:solidFill>
        <a:effectLst/>
      </p:bgPr>
    </p:bg>
    <p:spTree>
      <p:nvGrpSpPr>
        <p:cNvPr id="1" name=""/>
        <p:cNvGrpSpPr/>
        <p:nvPr/>
      </p:nvGrpSpPr>
      <p:grpSpPr>
        <a:xfrm>
          <a:off x="0" y="0"/>
          <a:ext cx="0" cy="0"/>
          <a:chOff x="0" y="0"/>
          <a:chExt cx="0" cy="0"/>
        </a:xfrm>
      </p:grpSpPr>
      <p:sp>
        <p:nvSpPr>
          <p:cNvPr id="2691"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2"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93" name="Rectangle 6"/>
          <p:cNvSpPr/>
          <p:nvPr/>
        </p:nvSpPr>
        <p:spPr>
          <a:xfrm>
            <a:off x="2471617" y="0"/>
            <a:ext cx="6672385"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4" name="Title Text"/>
          <p:cNvSpPr txBox="1">
            <a:spLocks noGrp="1"/>
          </p:cNvSpPr>
          <p:nvPr>
            <p:ph type="title"/>
          </p:nvPr>
        </p:nvSpPr>
        <p:spPr>
          <a:xfrm>
            <a:off x="263770" y="472133"/>
            <a:ext cx="187569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95" name="Body Level One…"/>
          <p:cNvSpPr txBox="1">
            <a:spLocks noGrp="1"/>
          </p:cNvSpPr>
          <p:nvPr>
            <p:ph type="body" sz="quarter" idx="1"/>
          </p:nvPr>
        </p:nvSpPr>
        <p:spPr>
          <a:xfrm>
            <a:off x="2881923" y="470747"/>
            <a:ext cx="5812692" cy="145270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96"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2015 IBM Corporation</a:t>
            </a:r>
          </a:p>
        </p:txBody>
      </p:sp>
      <p:sp>
        <p:nvSpPr>
          <p:cNvPr id="26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723100"/>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x">
  <p:cSld name="3_Title and Bullets">
    <p:bg>
      <p:bgPr>
        <a:solidFill>
          <a:srgbClr val="FFFFFF"/>
        </a:solidFill>
        <a:effectLst/>
      </p:bgPr>
    </p:bg>
    <p:spTree>
      <p:nvGrpSpPr>
        <p:cNvPr id="1" name=""/>
        <p:cNvGrpSpPr/>
        <p:nvPr/>
      </p:nvGrpSpPr>
      <p:grpSpPr>
        <a:xfrm>
          <a:off x="0" y="0"/>
          <a:ext cx="0" cy="0"/>
          <a:chOff x="0" y="0"/>
          <a:chExt cx="0" cy="0"/>
        </a:xfrm>
      </p:grpSpPr>
      <p:sp>
        <p:nvSpPr>
          <p:cNvPr id="2704"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5"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06" name="Rectangle 7"/>
          <p:cNvSpPr/>
          <p:nvPr/>
        </p:nvSpPr>
        <p:spPr>
          <a:xfrm>
            <a:off x="1" y="0"/>
            <a:ext cx="2471615"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7" name="Rectangle 6"/>
          <p:cNvSpPr/>
          <p:nvPr/>
        </p:nvSpPr>
        <p:spPr>
          <a:xfrm>
            <a:off x="2471617" y="0"/>
            <a:ext cx="6672385"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8" name="Title Text"/>
          <p:cNvSpPr txBox="1">
            <a:spLocks noGrp="1"/>
          </p:cNvSpPr>
          <p:nvPr>
            <p:ph type="title"/>
          </p:nvPr>
        </p:nvSpPr>
        <p:spPr>
          <a:xfrm>
            <a:off x="263770" y="472133"/>
            <a:ext cx="187569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09" name="Body Level One…"/>
          <p:cNvSpPr txBox="1">
            <a:spLocks noGrp="1"/>
          </p:cNvSpPr>
          <p:nvPr>
            <p:ph type="body" sz="quarter" idx="1"/>
          </p:nvPr>
        </p:nvSpPr>
        <p:spPr>
          <a:xfrm>
            <a:off x="2881923" y="470747"/>
            <a:ext cx="5812692" cy="145270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5420009"/>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x">
  <p:cSld name="5_Title and Bullets">
    <p:bg>
      <p:bgPr>
        <a:solidFill>
          <a:srgbClr val="FFFFFF"/>
        </a:solidFill>
        <a:effectLst/>
      </p:bgPr>
    </p:bg>
    <p:spTree>
      <p:nvGrpSpPr>
        <p:cNvPr id="1" name=""/>
        <p:cNvGrpSpPr/>
        <p:nvPr/>
      </p:nvGrpSpPr>
      <p:grpSpPr>
        <a:xfrm>
          <a:off x="0" y="0"/>
          <a:ext cx="0" cy="0"/>
          <a:chOff x="0" y="0"/>
          <a:chExt cx="0" cy="0"/>
        </a:xfrm>
      </p:grpSpPr>
      <p:sp>
        <p:nvSpPr>
          <p:cNvPr id="2717"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18"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19" name="Rectangle 7"/>
          <p:cNvSpPr/>
          <p:nvPr/>
        </p:nvSpPr>
        <p:spPr>
          <a:xfrm>
            <a:off x="1" y="0"/>
            <a:ext cx="2471615" cy="5143500"/>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0" name="Rectangle 6"/>
          <p:cNvSpPr/>
          <p:nvPr/>
        </p:nvSpPr>
        <p:spPr>
          <a:xfrm>
            <a:off x="2471617" y="0"/>
            <a:ext cx="6672385"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1" name="Title Text"/>
          <p:cNvSpPr txBox="1">
            <a:spLocks noGrp="1"/>
          </p:cNvSpPr>
          <p:nvPr>
            <p:ph type="title"/>
          </p:nvPr>
        </p:nvSpPr>
        <p:spPr>
          <a:xfrm>
            <a:off x="263770" y="472133"/>
            <a:ext cx="187569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22" name="Body Level One…"/>
          <p:cNvSpPr txBox="1">
            <a:spLocks noGrp="1"/>
          </p:cNvSpPr>
          <p:nvPr>
            <p:ph type="body" sz="quarter" idx="1"/>
          </p:nvPr>
        </p:nvSpPr>
        <p:spPr>
          <a:xfrm>
            <a:off x="2881923" y="470747"/>
            <a:ext cx="5812692" cy="145270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23"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3455408"/>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x">
  <p:cSld name="Title and Content Photo">
    <p:bg>
      <p:bgPr>
        <a:solidFill>
          <a:srgbClr val="FFFFFF"/>
        </a:solidFill>
        <a:effectLst/>
      </p:bgPr>
    </p:bg>
    <p:spTree>
      <p:nvGrpSpPr>
        <p:cNvPr id="1" name=""/>
        <p:cNvGrpSpPr/>
        <p:nvPr/>
      </p:nvGrpSpPr>
      <p:grpSpPr>
        <a:xfrm>
          <a:off x="0" y="0"/>
          <a:ext cx="0" cy="0"/>
          <a:chOff x="0" y="0"/>
          <a:chExt cx="0" cy="0"/>
        </a:xfrm>
      </p:grpSpPr>
      <p:sp>
        <p:nvSpPr>
          <p:cNvPr id="2731"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2"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3" name="Rectangle 7"/>
          <p:cNvSpPr/>
          <p:nvPr/>
        </p:nvSpPr>
        <p:spPr>
          <a:xfrm>
            <a:off x="2969848" y="3008925"/>
            <a:ext cx="6174154" cy="2134578"/>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4" name="Rectangle 6"/>
          <p:cNvSpPr/>
          <p:nvPr/>
        </p:nvSpPr>
        <p:spPr>
          <a:xfrm>
            <a:off x="1" y="0"/>
            <a:ext cx="3204308"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5" name="Body Level One…"/>
          <p:cNvSpPr txBox="1">
            <a:spLocks noGrp="1"/>
          </p:cNvSpPr>
          <p:nvPr>
            <p:ph type="body" sz="quarter" idx="1"/>
          </p:nvPr>
        </p:nvSpPr>
        <p:spPr>
          <a:xfrm>
            <a:off x="3751385" y="390769"/>
            <a:ext cx="5050692" cy="1471173"/>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36" name="Rectangle 10"/>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7" name="Title Text"/>
          <p:cNvSpPr txBox="1">
            <a:spLocks noGrp="1"/>
          </p:cNvSpPr>
          <p:nvPr>
            <p:ph type="title"/>
          </p:nvPr>
        </p:nvSpPr>
        <p:spPr>
          <a:xfrm>
            <a:off x="263769" y="472133"/>
            <a:ext cx="261815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6593646"/>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x">
  <p:cSld name="3_Title and Content Photo">
    <p:bg>
      <p:bgPr>
        <a:solidFill>
          <a:srgbClr val="FFFFFF"/>
        </a:solidFill>
        <a:effectLst/>
      </p:bgPr>
    </p:bg>
    <p:spTree>
      <p:nvGrpSpPr>
        <p:cNvPr id="1" name=""/>
        <p:cNvGrpSpPr/>
        <p:nvPr/>
      </p:nvGrpSpPr>
      <p:grpSpPr>
        <a:xfrm>
          <a:off x="0" y="0"/>
          <a:ext cx="0" cy="0"/>
          <a:chOff x="0" y="0"/>
          <a:chExt cx="0" cy="0"/>
        </a:xfrm>
      </p:grpSpPr>
      <p:sp>
        <p:nvSpPr>
          <p:cNvPr id="2745"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6"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47" name="Rectangle 7"/>
          <p:cNvSpPr/>
          <p:nvPr/>
        </p:nvSpPr>
        <p:spPr>
          <a:xfrm>
            <a:off x="2969848" y="3008925"/>
            <a:ext cx="6174154" cy="2134578"/>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8" name="Rectangle 6"/>
          <p:cNvSpPr/>
          <p:nvPr/>
        </p:nvSpPr>
        <p:spPr>
          <a:xfrm>
            <a:off x="1" y="0"/>
            <a:ext cx="3204308"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9" name="Body Level One…"/>
          <p:cNvSpPr txBox="1">
            <a:spLocks noGrp="1"/>
          </p:cNvSpPr>
          <p:nvPr>
            <p:ph type="body" sz="quarter" idx="1"/>
          </p:nvPr>
        </p:nvSpPr>
        <p:spPr>
          <a:xfrm>
            <a:off x="3751385" y="390769"/>
            <a:ext cx="5050692" cy="1471173"/>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50" name="Rectangle 10"/>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51" name="Title Text"/>
          <p:cNvSpPr txBox="1">
            <a:spLocks noGrp="1"/>
          </p:cNvSpPr>
          <p:nvPr>
            <p:ph type="title"/>
          </p:nvPr>
        </p:nvSpPr>
        <p:spPr>
          <a:xfrm>
            <a:off x="263769" y="472133"/>
            <a:ext cx="261815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22359"/>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tx">
  <p:cSld name="4_Title and Content Photo">
    <p:bg>
      <p:bgPr>
        <a:solidFill>
          <a:srgbClr val="FFFFFF"/>
        </a:solidFill>
        <a:effectLst/>
      </p:bgPr>
    </p:bg>
    <p:spTree>
      <p:nvGrpSpPr>
        <p:cNvPr id="1" name=""/>
        <p:cNvGrpSpPr/>
        <p:nvPr/>
      </p:nvGrpSpPr>
      <p:grpSpPr>
        <a:xfrm>
          <a:off x="0" y="0"/>
          <a:ext cx="0" cy="0"/>
          <a:chOff x="0" y="0"/>
          <a:chExt cx="0" cy="0"/>
        </a:xfrm>
      </p:grpSpPr>
      <p:sp>
        <p:nvSpPr>
          <p:cNvPr id="2759"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0"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1" name="Rectangle 7"/>
          <p:cNvSpPr/>
          <p:nvPr/>
        </p:nvSpPr>
        <p:spPr>
          <a:xfrm>
            <a:off x="2969848" y="3741617"/>
            <a:ext cx="6174154" cy="1401885"/>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2" name="Rectangle 6"/>
          <p:cNvSpPr/>
          <p:nvPr/>
        </p:nvSpPr>
        <p:spPr>
          <a:xfrm>
            <a:off x="1" y="0"/>
            <a:ext cx="3204308"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3" name="Body Level One…"/>
          <p:cNvSpPr txBox="1">
            <a:spLocks noGrp="1"/>
          </p:cNvSpPr>
          <p:nvPr>
            <p:ph type="body" sz="quarter" idx="1"/>
          </p:nvPr>
        </p:nvSpPr>
        <p:spPr>
          <a:xfrm>
            <a:off x="3751385" y="390769"/>
            <a:ext cx="5050692" cy="1471173"/>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64" name="Rectangle 10"/>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5" name="Title Text"/>
          <p:cNvSpPr txBox="1">
            <a:spLocks noGrp="1"/>
          </p:cNvSpPr>
          <p:nvPr>
            <p:ph type="title"/>
          </p:nvPr>
        </p:nvSpPr>
        <p:spPr>
          <a:xfrm>
            <a:off x="263769" y="472133"/>
            <a:ext cx="2618154" cy="1661995"/>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6043150"/>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tx">
  <p:cSld name="Side by side 2">
    <p:bg>
      <p:bgPr>
        <a:solidFill>
          <a:srgbClr val="FFFFFF"/>
        </a:solidFill>
        <a:effectLst/>
      </p:bgPr>
    </p:bg>
    <p:spTree>
      <p:nvGrpSpPr>
        <p:cNvPr id="1" name=""/>
        <p:cNvGrpSpPr/>
        <p:nvPr/>
      </p:nvGrpSpPr>
      <p:grpSpPr>
        <a:xfrm>
          <a:off x="0" y="0"/>
          <a:ext cx="0" cy="0"/>
          <a:chOff x="0" y="0"/>
          <a:chExt cx="0" cy="0"/>
        </a:xfrm>
      </p:grpSpPr>
      <p:sp>
        <p:nvSpPr>
          <p:cNvPr id="2773"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4"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75" name="Rectangle 11"/>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6" name="Rectangle 7"/>
          <p:cNvSpPr/>
          <p:nvPr/>
        </p:nvSpPr>
        <p:spPr>
          <a:xfrm>
            <a:off x="0" y="2"/>
            <a:ext cx="9144000" cy="928077"/>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7" name="Rectangle 8"/>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78" name="Title Text"/>
          <p:cNvSpPr txBox="1">
            <a:spLocks noGrp="1"/>
          </p:cNvSpPr>
          <p:nvPr>
            <p:ph type="title"/>
          </p:nvPr>
        </p:nvSpPr>
        <p:spPr>
          <a:xfrm>
            <a:off x="260787" y="77279"/>
            <a:ext cx="8463136" cy="777137"/>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617563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tx">
  <p:cSld name="4_Side by side 2">
    <p:bg>
      <p:bgPr>
        <a:solidFill>
          <a:srgbClr val="FFFFFF"/>
        </a:solidFill>
        <a:effectLst/>
      </p:bgPr>
    </p:bg>
    <p:spTree>
      <p:nvGrpSpPr>
        <p:cNvPr id="1" name=""/>
        <p:cNvGrpSpPr/>
        <p:nvPr/>
      </p:nvGrpSpPr>
      <p:grpSpPr>
        <a:xfrm>
          <a:off x="0" y="0"/>
          <a:ext cx="0" cy="0"/>
          <a:chOff x="0" y="0"/>
          <a:chExt cx="0" cy="0"/>
        </a:xfrm>
      </p:grpSpPr>
      <p:sp>
        <p:nvSpPr>
          <p:cNvPr id="2786"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7"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88" name="Rectangle 6"/>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9" name="Rectangle 7"/>
          <p:cNvSpPr/>
          <p:nvPr/>
        </p:nvSpPr>
        <p:spPr>
          <a:xfrm>
            <a:off x="0" y="2"/>
            <a:ext cx="9144000" cy="928077"/>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90" name="Rectangle 8"/>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91" name="Title Text"/>
          <p:cNvSpPr txBox="1">
            <a:spLocks noGrp="1"/>
          </p:cNvSpPr>
          <p:nvPr>
            <p:ph type="title"/>
          </p:nvPr>
        </p:nvSpPr>
        <p:spPr>
          <a:xfrm>
            <a:off x="260787" y="77279"/>
            <a:ext cx="8463136" cy="777137"/>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92" name="Body Level One…"/>
          <p:cNvSpPr txBox="1">
            <a:spLocks noGrp="1"/>
          </p:cNvSpPr>
          <p:nvPr>
            <p:ph type="body" idx="1"/>
          </p:nvPr>
        </p:nvSpPr>
        <p:spPr>
          <a:xfrm>
            <a:off x="277455" y="1506375"/>
            <a:ext cx="8387856" cy="2967934"/>
          </a:xfrm>
          <a:prstGeom prst="rect">
            <a:avLst/>
          </a:prstGeom>
        </p:spPr>
        <p:txBody>
          <a:bodyPr lIns="0" tIns="0" rIns="0" bIns="0" anchor="t"/>
          <a:lstStyle>
            <a:lvl1pPr marL="0" indent="0" defTabSz="914355">
              <a:spcBef>
                <a:spcPts val="600"/>
              </a:spcBef>
              <a:buSzTx/>
              <a:buNone/>
              <a:defRPr sz="1800">
                <a:solidFill>
                  <a:srgbClr val="2D2D2D"/>
                </a:solidFill>
                <a:latin typeface="Arial"/>
                <a:ea typeface="Arial"/>
                <a:cs typeface="Arial"/>
                <a:sym typeface="Arial"/>
              </a:defRPr>
            </a:lvl1pPr>
            <a:lvl2pPr marL="0" indent="347645" defTabSz="914355">
              <a:spcBef>
                <a:spcPts val="600"/>
              </a:spcBef>
              <a:buSzTx/>
              <a:buNone/>
              <a:defRPr sz="1800">
                <a:solidFill>
                  <a:srgbClr val="2D2D2D"/>
                </a:solidFill>
                <a:latin typeface="Arial"/>
                <a:ea typeface="Arial"/>
                <a:cs typeface="Arial"/>
                <a:sym typeface="Arial"/>
              </a:defRPr>
            </a:lvl2pPr>
            <a:lvl3pPr marL="0" indent="623857" defTabSz="914355">
              <a:spcBef>
                <a:spcPts val="600"/>
              </a:spcBef>
              <a:buSzTx/>
              <a:buNone/>
              <a:defRPr sz="1800">
                <a:solidFill>
                  <a:srgbClr val="2D2D2D"/>
                </a:solidFill>
                <a:latin typeface="Arial"/>
                <a:ea typeface="Arial"/>
                <a:cs typeface="Arial"/>
                <a:sym typeface="Arial"/>
              </a:defRPr>
            </a:lvl3pPr>
            <a:lvl4pPr marL="0" indent="914355" defTabSz="914355">
              <a:spcBef>
                <a:spcPts val="600"/>
              </a:spcBef>
              <a:buSzTx/>
              <a:buNone/>
              <a:defRPr sz="1800">
                <a:solidFill>
                  <a:srgbClr val="2D2D2D"/>
                </a:solidFill>
                <a:latin typeface="Arial"/>
                <a:ea typeface="Arial"/>
                <a:cs typeface="Arial"/>
                <a:sym typeface="Arial"/>
              </a:defRPr>
            </a:lvl4pPr>
            <a:lvl5pPr marL="0" indent="1146117" defTabSz="914355">
              <a:spcBef>
                <a:spcPts val="6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1891460"/>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tx">
  <p:cSld name="5_Side by side 2">
    <p:bg>
      <p:bgPr>
        <a:solidFill>
          <a:srgbClr val="FFFFFF"/>
        </a:solidFill>
        <a:effectLst/>
      </p:bgPr>
    </p:bg>
    <p:spTree>
      <p:nvGrpSpPr>
        <p:cNvPr id="1" name=""/>
        <p:cNvGrpSpPr/>
        <p:nvPr/>
      </p:nvGrpSpPr>
      <p:grpSpPr>
        <a:xfrm>
          <a:off x="0" y="0"/>
          <a:ext cx="0" cy="0"/>
          <a:chOff x="0" y="0"/>
          <a:chExt cx="0" cy="0"/>
        </a:xfrm>
      </p:grpSpPr>
      <p:sp>
        <p:nvSpPr>
          <p:cNvPr id="2800"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1"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02" name="Rectangle 6"/>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3" name="Rectangle 7"/>
          <p:cNvSpPr/>
          <p:nvPr/>
        </p:nvSpPr>
        <p:spPr>
          <a:xfrm>
            <a:off x="0" y="2"/>
            <a:ext cx="9144000" cy="928077"/>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4" name="Rectangle 8"/>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05" name="Title Text"/>
          <p:cNvSpPr txBox="1">
            <a:spLocks noGrp="1"/>
          </p:cNvSpPr>
          <p:nvPr>
            <p:ph type="title"/>
          </p:nvPr>
        </p:nvSpPr>
        <p:spPr>
          <a:xfrm>
            <a:off x="260787" y="77279"/>
            <a:ext cx="8463136" cy="777137"/>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06" name="Body Level One…"/>
          <p:cNvSpPr txBox="1">
            <a:spLocks noGrp="1"/>
          </p:cNvSpPr>
          <p:nvPr>
            <p:ph type="body" sz="quarter" idx="1"/>
          </p:nvPr>
        </p:nvSpPr>
        <p:spPr>
          <a:xfrm>
            <a:off x="277454" y="1506374"/>
            <a:ext cx="3952623" cy="1538883"/>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245965"/>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x">
  <p:cSld name="2_Side by side 2">
    <p:bg>
      <p:bgPr>
        <a:solidFill>
          <a:srgbClr val="FFFFFF"/>
        </a:solidFill>
        <a:effectLst/>
      </p:bgPr>
    </p:bg>
    <p:spTree>
      <p:nvGrpSpPr>
        <p:cNvPr id="1" name=""/>
        <p:cNvGrpSpPr/>
        <p:nvPr/>
      </p:nvGrpSpPr>
      <p:grpSpPr>
        <a:xfrm>
          <a:off x="0" y="0"/>
          <a:ext cx="0" cy="0"/>
          <a:chOff x="0" y="0"/>
          <a:chExt cx="0" cy="0"/>
        </a:xfrm>
      </p:grpSpPr>
      <p:sp>
        <p:nvSpPr>
          <p:cNvPr id="2814"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5"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16" name="Rectangle 6"/>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7" name="Rectangle 7"/>
          <p:cNvSpPr/>
          <p:nvPr/>
        </p:nvSpPr>
        <p:spPr>
          <a:xfrm>
            <a:off x="0" y="2"/>
            <a:ext cx="9144000" cy="928077"/>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8" name="Rectangle 8"/>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19" name="Title Text"/>
          <p:cNvSpPr txBox="1">
            <a:spLocks noGrp="1"/>
          </p:cNvSpPr>
          <p:nvPr>
            <p:ph type="title"/>
          </p:nvPr>
        </p:nvSpPr>
        <p:spPr>
          <a:xfrm>
            <a:off x="260789" y="77279"/>
            <a:ext cx="8424059" cy="777137"/>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20" name="Body Level One…"/>
          <p:cNvSpPr txBox="1">
            <a:spLocks noGrp="1"/>
          </p:cNvSpPr>
          <p:nvPr>
            <p:ph type="body" sz="quarter" idx="1"/>
          </p:nvPr>
        </p:nvSpPr>
        <p:spPr>
          <a:xfrm>
            <a:off x="277454" y="1506374"/>
            <a:ext cx="3952623" cy="1538883"/>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454191"/>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x">
  <p:cSld name="3_Side by side 2">
    <p:bg>
      <p:bgPr>
        <a:solidFill>
          <a:srgbClr val="FFFFFF"/>
        </a:solidFill>
        <a:effectLst/>
      </p:bgPr>
    </p:bg>
    <p:spTree>
      <p:nvGrpSpPr>
        <p:cNvPr id="1" name=""/>
        <p:cNvGrpSpPr/>
        <p:nvPr/>
      </p:nvGrpSpPr>
      <p:grpSpPr>
        <a:xfrm>
          <a:off x="0" y="0"/>
          <a:ext cx="0" cy="0"/>
          <a:chOff x="0" y="0"/>
          <a:chExt cx="0" cy="0"/>
        </a:xfrm>
      </p:grpSpPr>
      <p:sp>
        <p:nvSpPr>
          <p:cNvPr id="2828"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29"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30" name="Rectangle 6"/>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1" name="Rectangle 7"/>
          <p:cNvSpPr/>
          <p:nvPr/>
        </p:nvSpPr>
        <p:spPr>
          <a:xfrm>
            <a:off x="0" y="2"/>
            <a:ext cx="9144000" cy="928077"/>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2" name="Rectangle 8"/>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33" name="Title Text"/>
          <p:cNvSpPr txBox="1">
            <a:spLocks noGrp="1"/>
          </p:cNvSpPr>
          <p:nvPr>
            <p:ph type="title"/>
          </p:nvPr>
        </p:nvSpPr>
        <p:spPr>
          <a:xfrm>
            <a:off x="260788" y="77279"/>
            <a:ext cx="8267752" cy="777137"/>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34" name="Body Level One…"/>
          <p:cNvSpPr txBox="1">
            <a:spLocks noGrp="1"/>
          </p:cNvSpPr>
          <p:nvPr>
            <p:ph type="body" sz="quarter" idx="1"/>
          </p:nvPr>
        </p:nvSpPr>
        <p:spPr>
          <a:xfrm>
            <a:off x="277454" y="1506374"/>
            <a:ext cx="3952623" cy="1538883"/>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3245939"/>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x">
  <p:cSld name="5-Col">
    <p:bg>
      <p:bgPr>
        <a:solidFill>
          <a:srgbClr val="FFFFFF"/>
        </a:solidFill>
        <a:effectLst/>
      </p:bgPr>
    </p:bg>
    <p:spTree>
      <p:nvGrpSpPr>
        <p:cNvPr id="1" name=""/>
        <p:cNvGrpSpPr/>
        <p:nvPr/>
      </p:nvGrpSpPr>
      <p:grpSpPr>
        <a:xfrm>
          <a:off x="0" y="0"/>
          <a:ext cx="0" cy="0"/>
          <a:chOff x="0" y="0"/>
          <a:chExt cx="0" cy="0"/>
        </a:xfrm>
      </p:grpSpPr>
      <p:sp>
        <p:nvSpPr>
          <p:cNvPr id="2842"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3"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44" name="Rectangle 11"/>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5" name="Body Level One…"/>
          <p:cNvSpPr txBox="1">
            <a:spLocks noGrp="1"/>
          </p:cNvSpPr>
          <p:nvPr>
            <p:ph type="body" sz="quarter" idx="1"/>
          </p:nvPr>
        </p:nvSpPr>
        <p:spPr>
          <a:xfrm>
            <a:off x="600077" y="1214288"/>
            <a:ext cx="1361268" cy="1762534"/>
          </a:xfrm>
          <a:prstGeom prst="rect">
            <a:avLst/>
          </a:prstGeom>
        </p:spPr>
        <p:txBody>
          <a:bodyPr lIns="0" tIns="0" rIns="0" bIns="0" anchor="t"/>
          <a:lstStyle>
            <a:lvl1pPr marL="0" indent="0" defTabSz="914355">
              <a:spcBef>
                <a:spcPts val="188"/>
              </a:spcBef>
              <a:buSzTx/>
              <a:buNone/>
              <a:defRPr>
                <a:solidFill>
                  <a:srgbClr val="F26522"/>
                </a:solidFill>
                <a:latin typeface="Arial"/>
                <a:ea typeface="Arial"/>
                <a:cs typeface="Arial"/>
                <a:sym typeface="Arial"/>
              </a:defRPr>
            </a:lvl1pPr>
            <a:lvl2pPr marL="0" indent="11112" defTabSz="914355">
              <a:spcBef>
                <a:spcPts val="188"/>
              </a:spcBef>
              <a:buSzTx/>
              <a:buNone/>
              <a:defRPr>
                <a:solidFill>
                  <a:srgbClr val="F26522"/>
                </a:solidFill>
                <a:latin typeface="Arial"/>
                <a:ea typeface="Arial"/>
                <a:cs typeface="Arial"/>
                <a:sym typeface="Arial"/>
              </a:defRPr>
            </a:lvl2pPr>
            <a:lvl3pPr marL="0" indent="57146" defTabSz="914355">
              <a:spcBef>
                <a:spcPts val="188"/>
              </a:spcBef>
              <a:buSzTx/>
              <a:buNone/>
              <a:defRPr>
                <a:solidFill>
                  <a:srgbClr val="F26522"/>
                </a:solidFill>
                <a:latin typeface="Arial"/>
                <a:ea typeface="Arial"/>
                <a:cs typeface="Arial"/>
                <a:sym typeface="Arial"/>
              </a:defRPr>
            </a:lvl3pPr>
            <a:lvl4pPr marL="0" indent="169854" defTabSz="914355">
              <a:spcBef>
                <a:spcPts val="188"/>
              </a:spcBef>
              <a:buSzTx/>
              <a:buNone/>
              <a:defRPr>
                <a:solidFill>
                  <a:srgbClr val="F26522"/>
                </a:solidFill>
                <a:latin typeface="Arial"/>
                <a:ea typeface="Arial"/>
                <a:cs typeface="Arial"/>
                <a:sym typeface="Arial"/>
              </a:defRPr>
            </a:lvl4pPr>
            <a:lvl5pPr marL="0" indent="454002" defTabSz="914355">
              <a:spcBef>
                <a:spcPts val="188"/>
              </a:spcBef>
              <a:buSzTx/>
              <a:buNone/>
              <a:defRPr>
                <a:solidFill>
                  <a:srgbClr val="F2652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46" name="Text Placeholder 10"/>
          <p:cNvSpPr>
            <a:spLocks noGrp="1"/>
          </p:cNvSpPr>
          <p:nvPr>
            <p:ph type="body" sz="quarter" idx="13"/>
          </p:nvPr>
        </p:nvSpPr>
        <p:spPr>
          <a:xfrm>
            <a:off x="2195715" y="1214288"/>
            <a:ext cx="1361267" cy="1762534"/>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7" name="Text Placeholder 10"/>
          <p:cNvSpPr>
            <a:spLocks noGrp="1"/>
          </p:cNvSpPr>
          <p:nvPr>
            <p:ph type="body" sz="quarter" idx="14"/>
          </p:nvPr>
        </p:nvSpPr>
        <p:spPr>
          <a:xfrm>
            <a:off x="3810407" y="1214288"/>
            <a:ext cx="1361267" cy="1762534"/>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8" name="Text Placeholder 10"/>
          <p:cNvSpPr>
            <a:spLocks noGrp="1"/>
          </p:cNvSpPr>
          <p:nvPr>
            <p:ph type="body" sz="quarter" idx="15"/>
          </p:nvPr>
        </p:nvSpPr>
        <p:spPr>
          <a:xfrm>
            <a:off x="5406046" y="1214288"/>
            <a:ext cx="1361267" cy="1762534"/>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9" name="Text Placeholder 10"/>
          <p:cNvSpPr>
            <a:spLocks noGrp="1"/>
          </p:cNvSpPr>
          <p:nvPr>
            <p:ph type="body" sz="quarter" idx="16"/>
          </p:nvPr>
        </p:nvSpPr>
        <p:spPr>
          <a:xfrm>
            <a:off x="7011210" y="1214288"/>
            <a:ext cx="1361267" cy="1762534"/>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50" name="Rectangle 19"/>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51" name="Rectangle 13"/>
          <p:cNvSpPr/>
          <p:nvPr/>
        </p:nvSpPr>
        <p:spPr>
          <a:xfrm>
            <a:off x="0" y="2"/>
            <a:ext cx="9144000" cy="928077"/>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52" name="Title Text"/>
          <p:cNvSpPr txBox="1">
            <a:spLocks noGrp="1"/>
          </p:cNvSpPr>
          <p:nvPr>
            <p:ph type="title"/>
          </p:nvPr>
        </p:nvSpPr>
        <p:spPr>
          <a:xfrm>
            <a:off x="260788" y="77279"/>
            <a:ext cx="8267752" cy="777137"/>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3376348"/>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x">
  <p:cSld name="3-col">
    <p:bg>
      <p:bgPr>
        <a:solidFill>
          <a:srgbClr val="FFFFFF"/>
        </a:solidFill>
        <a:effectLst/>
      </p:bgPr>
    </p:bg>
    <p:spTree>
      <p:nvGrpSpPr>
        <p:cNvPr id="1" name=""/>
        <p:cNvGrpSpPr/>
        <p:nvPr/>
      </p:nvGrpSpPr>
      <p:grpSpPr>
        <a:xfrm>
          <a:off x="0" y="0"/>
          <a:ext cx="0" cy="0"/>
          <a:chOff x="0" y="0"/>
          <a:chExt cx="0" cy="0"/>
        </a:xfrm>
      </p:grpSpPr>
      <p:sp>
        <p:nvSpPr>
          <p:cNvPr id="2860"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1"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62" name="Rectangle 11"/>
          <p:cNvSpPr/>
          <p:nvPr/>
        </p:nvSpPr>
        <p:spPr>
          <a:xfrm>
            <a:off x="0" y="0"/>
            <a:ext cx="9144000"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3" name="Rectangle 13"/>
          <p:cNvSpPr/>
          <p:nvPr/>
        </p:nvSpPr>
        <p:spPr>
          <a:xfrm>
            <a:off x="0" y="2"/>
            <a:ext cx="9144000" cy="928077"/>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4" name="Body Level One…"/>
          <p:cNvSpPr txBox="1">
            <a:spLocks noGrp="1"/>
          </p:cNvSpPr>
          <p:nvPr>
            <p:ph type="body" sz="quarter" idx="1"/>
          </p:nvPr>
        </p:nvSpPr>
        <p:spPr>
          <a:xfrm>
            <a:off x="594141" y="434573"/>
            <a:ext cx="2432304" cy="286404"/>
          </a:xfrm>
          <a:prstGeom prst="rect">
            <a:avLst/>
          </a:prstGeom>
        </p:spPr>
        <p:txBody>
          <a:bodyPr lIns="0" tIns="0" rIns="0" bIns="0" anchor="b"/>
          <a:lstStyle>
            <a:lvl1pPr marL="0" indent="0" defTabSz="914355">
              <a:spcBef>
                <a:spcPts val="0"/>
              </a:spcBef>
              <a:buSzTx/>
              <a:buNone/>
              <a:defRPr sz="1988">
                <a:solidFill>
                  <a:srgbClr val="FFFFFF"/>
                </a:solidFill>
                <a:latin typeface="Arial"/>
                <a:ea typeface="Arial"/>
                <a:cs typeface="Arial"/>
                <a:sym typeface="Arial"/>
              </a:defRPr>
            </a:lvl1pPr>
            <a:lvl2pPr marL="0" indent="347645" defTabSz="914355">
              <a:spcBef>
                <a:spcPts val="0"/>
              </a:spcBef>
              <a:buSzTx/>
              <a:buNone/>
              <a:defRPr sz="1988">
                <a:solidFill>
                  <a:srgbClr val="FFFFFF"/>
                </a:solidFill>
                <a:latin typeface="Arial"/>
                <a:ea typeface="Arial"/>
                <a:cs typeface="Arial"/>
                <a:sym typeface="Arial"/>
              </a:defRPr>
            </a:lvl2pPr>
            <a:lvl3pPr marL="0" indent="623857" defTabSz="914355">
              <a:spcBef>
                <a:spcPts val="0"/>
              </a:spcBef>
              <a:buSzTx/>
              <a:buNone/>
              <a:defRPr sz="1988">
                <a:solidFill>
                  <a:srgbClr val="FFFFFF"/>
                </a:solidFill>
                <a:latin typeface="Arial"/>
                <a:ea typeface="Arial"/>
                <a:cs typeface="Arial"/>
                <a:sym typeface="Arial"/>
              </a:defRPr>
            </a:lvl3pPr>
            <a:lvl4pPr marL="0" indent="914355" defTabSz="914355">
              <a:spcBef>
                <a:spcPts val="0"/>
              </a:spcBef>
              <a:buSzTx/>
              <a:buNone/>
              <a:defRPr sz="1988">
                <a:solidFill>
                  <a:srgbClr val="FFFFFF"/>
                </a:solidFill>
                <a:latin typeface="Arial"/>
                <a:ea typeface="Arial"/>
                <a:cs typeface="Arial"/>
                <a:sym typeface="Arial"/>
              </a:defRPr>
            </a:lvl4pPr>
            <a:lvl5pPr marL="0" indent="1146117" defTabSz="914355">
              <a:spcBef>
                <a:spcPts val="0"/>
              </a:spcBef>
              <a:buSzTx/>
              <a:buNone/>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65" name="Text Placeholder 3"/>
          <p:cNvSpPr>
            <a:spLocks noGrp="1"/>
          </p:cNvSpPr>
          <p:nvPr>
            <p:ph type="body" sz="quarter" idx="13"/>
          </p:nvPr>
        </p:nvSpPr>
        <p:spPr>
          <a:xfrm>
            <a:off x="606045" y="1140819"/>
            <a:ext cx="2432304" cy="1071063"/>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6" name="Text Placeholder 5"/>
          <p:cNvSpPr>
            <a:spLocks noGrp="1"/>
          </p:cNvSpPr>
          <p:nvPr>
            <p:ph type="body" sz="quarter" idx="14"/>
          </p:nvPr>
        </p:nvSpPr>
        <p:spPr>
          <a:xfrm>
            <a:off x="3334657" y="434573"/>
            <a:ext cx="2432304" cy="286404"/>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7" name="Text Placeholder 3"/>
          <p:cNvSpPr>
            <a:spLocks noGrp="1"/>
          </p:cNvSpPr>
          <p:nvPr>
            <p:ph type="body" sz="quarter" idx="15"/>
          </p:nvPr>
        </p:nvSpPr>
        <p:spPr>
          <a:xfrm>
            <a:off x="3334656" y="1140819"/>
            <a:ext cx="2432304" cy="1071063"/>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8" name="Text Placeholder 5"/>
          <p:cNvSpPr>
            <a:spLocks noGrp="1"/>
          </p:cNvSpPr>
          <p:nvPr>
            <p:ph type="body" sz="quarter" idx="16"/>
          </p:nvPr>
        </p:nvSpPr>
        <p:spPr>
          <a:xfrm>
            <a:off x="6036127" y="434573"/>
            <a:ext cx="2432304" cy="286404"/>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9" name="Text Placeholder 3"/>
          <p:cNvSpPr>
            <a:spLocks noGrp="1"/>
          </p:cNvSpPr>
          <p:nvPr>
            <p:ph type="body" sz="quarter" idx="17"/>
          </p:nvPr>
        </p:nvSpPr>
        <p:spPr>
          <a:xfrm>
            <a:off x="6036126" y="1140819"/>
            <a:ext cx="2432304" cy="1071063"/>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70" name="Rectangle 15"/>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1289965"/>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x">
  <p:cSld name="1_Title and Content Photo">
    <p:bg>
      <p:bgPr>
        <a:solidFill>
          <a:srgbClr val="FFFFFF"/>
        </a:solidFill>
        <a:effectLst/>
      </p:bgPr>
    </p:bg>
    <p:spTree>
      <p:nvGrpSpPr>
        <p:cNvPr id="1" name=""/>
        <p:cNvGrpSpPr/>
        <p:nvPr/>
      </p:nvGrpSpPr>
      <p:grpSpPr>
        <a:xfrm>
          <a:off x="0" y="0"/>
          <a:ext cx="0" cy="0"/>
          <a:chOff x="0" y="0"/>
          <a:chExt cx="0" cy="0"/>
        </a:xfrm>
      </p:grpSpPr>
      <p:sp>
        <p:nvSpPr>
          <p:cNvPr id="2878"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79"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0" name="Rectangle 8"/>
          <p:cNvSpPr/>
          <p:nvPr/>
        </p:nvSpPr>
        <p:spPr>
          <a:xfrm>
            <a:off x="2930771" y="0"/>
            <a:ext cx="6213231"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1" name="Rectangle 6"/>
          <p:cNvSpPr/>
          <p:nvPr/>
        </p:nvSpPr>
        <p:spPr>
          <a:xfrm>
            <a:off x="1" y="0"/>
            <a:ext cx="3204308" cy="5143500"/>
          </a:xfrm>
          <a:prstGeom prst="rect">
            <a:avLst/>
          </a:prstGeom>
          <a:solidFill>
            <a:srgbClr val="21D0DD"/>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2" name="Title Text"/>
          <p:cNvSpPr txBox="1">
            <a:spLocks noGrp="1"/>
          </p:cNvSpPr>
          <p:nvPr>
            <p:ph type="title"/>
          </p:nvPr>
        </p:nvSpPr>
        <p:spPr>
          <a:xfrm>
            <a:off x="260788" y="399513"/>
            <a:ext cx="2591828" cy="777136"/>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83" name="Body Level One…"/>
          <p:cNvSpPr txBox="1">
            <a:spLocks noGrp="1"/>
          </p:cNvSpPr>
          <p:nvPr>
            <p:ph type="body" sz="quarter" idx="1"/>
          </p:nvPr>
        </p:nvSpPr>
        <p:spPr>
          <a:xfrm>
            <a:off x="3751383" y="390759"/>
            <a:ext cx="5089773" cy="1485022"/>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84" name="Rectangle 7"/>
          <p:cNvSpPr/>
          <p:nvPr/>
        </p:nvSpPr>
        <p:spPr>
          <a:xfrm>
            <a:off x="3194538" y="3008925"/>
            <a:ext cx="5949462" cy="2134578"/>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5" name="Rectangle 12"/>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885001"/>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x">
  <p:cSld name="2_Title and Content Photo">
    <p:bg>
      <p:bgPr>
        <a:solidFill>
          <a:srgbClr val="FFFFFF"/>
        </a:solidFill>
        <a:effectLst/>
      </p:bgPr>
    </p:bg>
    <p:spTree>
      <p:nvGrpSpPr>
        <p:cNvPr id="1" name=""/>
        <p:cNvGrpSpPr/>
        <p:nvPr/>
      </p:nvGrpSpPr>
      <p:grpSpPr>
        <a:xfrm>
          <a:off x="0" y="0"/>
          <a:ext cx="0" cy="0"/>
          <a:chOff x="0" y="0"/>
          <a:chExt cx="0" cy="0"/>
        </a:xfrm>
      </p:grpSpPr>
      <p:sp>
        <p:nvSpPr>
          <p:cNvPr id="2893"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4"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95" name="Rectangle 8"/>
          <p:cNvSpPr/>
          <p:nvPr/>
        </p:nvSpPr>
        <p:spPr>
          <a:xfrm>
            <a:off x="2930771" y="0"/>
            <a:ext cx="6213231" cy="51435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6" name="Rectangle 7"/>
          <p:cNvSpPr/>
          <p:nvPr/>
        </p:nvSpPr>
        <p:spPr>
          <a:xfrm>
            <a:off x="2940538" y="3800233"/>
            <a:ext cx="6203462" cy="1343269"/>
          </a:xfrm>
          <a:prstGeom prst="rect">
            <a:avLst/>
          </a:prstGeom>
          <a:solidFill>
            <a:srgbClr val="0BE8F1"/>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7" name="Rectangle 6"/>
          <p:cNvSpPr/>
          <p:nvPr/>
        </p:nvSpPr>
        <p:spPr>
          <a:xfrm>
            <a:off x="1" y="0"/>
            <a:ext cx="3204308" cy="51435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8" name="Title Text"/>
          <p:cNvSpPr txBox="1">
            <a:spLocks noGrp="1"/>
          </p:cNvSpPr>
          <p:nvPr>
            <p:ph type="title"/>
          </p:nvPr>
        </p:nvSpPr>
        <p:spPr>
          <a:xfrm>
            <a:off x="260788" y="399513"/>
            <a:ext cx="2591828" cy="777136"/>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99" name="Body Level One…"/>
          <p:cNvSpPr txBox="1">
            <a:spLocks noGrp="1"/>
          </p:cNvSpPr>
          <p:nvPr>
            <p:ph type="body" sz="quarter" idx="1"/>
          </p:nvPr>
        </p:nvSpPr>
        <p:spPr>
          <a:xfrm>
            <a:off x="3751383" y="390759"/>
            <a:ext cx="5089773" cy="1485022"/>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00" name="Rectangle 12"/>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9288969"/>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x">
  <p:cSld name="Large Type-Bright">
    <p:bg>
      <p:bgPr>
        <a:solidFill>
          <a:srgbClr val="FFFFFF"/>
        </a:solidFill>
        <a:effectLst/>
      </p:bgPr>
    </p:bg>
    <p:spTree>
      <p:nvGrpSpPr>
        <p:cNvPr id="1" name=""/>
        <p:cNvGrpSpPr/>
        <p:nvPr/>
      </p:nvGrpSpPr>
      <p:grpSpPr>
        <a:xfrm>
          <a:off x="0" y="0"/>
          <a:ext cx="0" cy="0"/>
          <a:chOff x="0" y="0"/>
          <a:chExt cx="0" cy="0"/>
        </a:xfrm>
      </p:grpSpPr>
      <p:sp>
        <p:nvSpPr>
          <p:cNvPr id="2908"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09"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10" name="Title Text"/>
          <p:cNvSpPr txBox="1">
            <a:spLocks noGrp="1"/>
          </p:cNvSpPr>
          <p:nvPr>
            <p:ph type="title"/>
          </p:nvPr>
        </p:nvSpPr>
        <p:spPr>
          <a:xfrm>
            <a:off x="593218" y="590856"/>
            <a:ext cx="5450682" cy="1090042"/>
          </a:xfrm>
          <a:prstGeom prst="rect">
            <a:avLst/>
          </a:prstGeom>
        </p:spPr>
        <p:txBody>
          <a:bodyPr lIns="0" tIns="0" rIns="0" bIns="0" anchor="t"/>
          <a:lstStyle>
            <a:lvl1pPr defTabSz="914355">
              <a:lnSpc>
                <a:spcPts val="4200"/>
              </a:lnSpc>
              <a:defRPr b="0">
                <a:solidFill>
                  <a:srgbClr val="F26522"/>
                </a:solidFill>
                <a:latin typeface="Arial"/>
                <a:ea typeface="Arial"/>
                <a:cs typeface="Arial"/>
                <a:sym typeface="Arial"/>
              </a:defRPr>
            </a:lvl1pPr>
          </a:lstStyle>
          <a:p>
            <a:r>
              <a:t>Title Text</a:t>
            </a:r>
          </a:p>
        </p:txBody>
      </p:sp>
      <p:sp>
        <p:nvSpPr>
          <p:cNvPr id="2911" name="Slide Number"/>
          <p:cNvSpPr txBox="1">
            <a:spLocks noGrp="1"/>
          </p:cNvSpPr>
          <p:nvPr>
            <p:ph type="sldNum" sz="quarter" idx="2"/>
          </p:nvPr>
        </p:nvSpPr>
        <p:spPr>
          <a:xfrm>
            <a:off x="2792613" y="4867673"/>
            <a:ext cx="94578" cy="92333"/>
          </a:xfrm>
          <a:prstGeom prst="rect">
            <a:avLst/>
          </a:prstGeom>
        </p:spPr>
        <p:txBody>
          <a:bodyPr lIns="0" tIns="0" rIns="0" bIns="0"/>
          <a:lstStyle>
            <a:lvl1pPr algn="l" defTabSz="914355">
              <a:defRPr sz="600">
                <a:solidFill>
                  <a:srgbClr val="1E88DA"/>
                </a:solidFill>
                <a:latin typeface="Arial"/>
                <a:ea typeface="Arial"/>
                <a:cs typeface="Arial"/>
                <a:sym typeface="Arial"/>
              </a:defRPr>
            </a:lvl1pPr>
          </a:lstStyle>
          <a:p>
            <a:fld id="{86CB4B4D-7CA3-9044-876B-883B54F8677D}" type="slidenum">
              <a:t>‹#›</a:t>
            </a:fld>
            <a:endParaRPr/>
          </a:p>
        </p:txBody>
      </p:sp>
      <p:sp>
        <p:nvSpPr>
          <p:cNvPr id="2912" name="Rectangle 13"/>
          <p:cNvSpPr txBox="1"/>
          <p:nvPr/>
        </p:nvSpPr>
        <p:spPr>
          <a:xfrm>
            <a:off x="2591198" y="4867673"/>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Page</a:t>
            </a:r>
          </a:p>
        </p:txBody>
      </p:sp>
      <p:sp>
        <p:nvSpPr>
          <p:cNvPr id="2913" name="Rectangle 14"/>
          <p:cNvSpPr txBox="1"/>
          <p:nvPr/>
        </p:nvSpPr>
        <p:spPr>
          <a:xfrm>
            <a:off x="613173" y="486767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1017973967"/>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tx">
  <p:cSld name="1_Image slide">
    <p:bg>
      <p:bgPr>
        <a:solidFill>
          <a:srgbClr val="FFFFFF"/>
        </a:solidFill>
        <a:effectLst/>
      </p:bgPr>
    </p:bg>
    <p:spTree>
      <p:nvGrpSpPr>
        <p:cNvPr id="1" name=""/>
        <p:cNvGrpSpPr/>
        <p:nvPr/>
      </p:nvGrpSpPr>
      <p:grpSpPr>
        <a:xfrm>
          <a:off x="0" y="0"/>
          <a:ext cx="0" cy="0"/>
          <a:chOff x="0" y="0"/>
          <a:chExt cx="0" cy="0"/>
        </a:xfrm>
      </p:grpSpPr>
      <p:sp>
        <p:nvSpPr>
          <p:cNvPr id="2920"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21"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22" name="Title Text"/>
          <p:cNvSpPr txBox="1">
            <a:spLocks noGrp="1"/>
          </p:cNvSpPr>
          <p:nvPr>
            <p:ph type="title"/>
          </p:nvPr>
        </p:nvSpPr>
        <p:spPr>
          <a:xfrm>
            <a:off x="592933" y="594175"/>
            <a:ext cx="2739230" cy="777136"/>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923" name="Slide Number"/>
          <p:cNvSpPr txBox="1">
            <a:spLocks noGrp="1"/>
          </p:cNvSpPr>
          <p:nvPr>
            <p:ph type="sldNum" sz="quarter" idx="2"/>
          </p:nvPr>
        </p:nvSpPr>
        <p:spPr>
          <a:xfrm>
            <a:off x="2792613" y="4867676"/>
            <a:ext cx="94578" cy="92333"/>
          </a:xfrm>
          <a:prstGeom prst="rect">
            <a:avLst/>
          </a:prstGeom>
        </p:spPr>
        <p:txBody>
          <a:bodyPr lIns="0" tIns="0" rIns="0" bIns="0"/>
          <a:lstStyle>
            <a:lvl1pPr algn="l" defTabSz="914355">
              <a:defRPr sz="600">
                <a:solidFill>
                  <a:srgbClr val="5A5A5A"/>
                </a:solidFill>
                <a:latin typeface="Arial"/>
                <a:ea typeface="Arial"/>
                <a:cs typeface="Arial"/>
                <a:sym typeface="Arial"/>
              </a:defRPr>
            </a:lvl1pPr>
          </a:lstStyle>
          <a:p>
            <a:fld id="{86CB4B4D-7CA3-9044-876B-883B54F8677D}" type="slidenum">
              <a:t>‹#›</a:t>
            </a:fld>
            <a:endParaRPr/>
          </a:p>
        </p:txBody>
      </p:sp>
      <p:sp>
        <p:nvSpPr>
          <p:cNvPr id="2924" name="Rectangle 12"/>
          <p:cNvSpPr txBox="1"/>
          <p:nvPr/>
        </p:nvSpPr>
        <p:spPr>
          <a:xfrm>
            <a:off x="2591200" y="4867675"/>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Page</a:t>
            </a:r>
          </a:p>
        </p:txBody>
      </p:sp>
      <p:sp>
        <p:nvSpPr>
          <p:cNvPr id="2925" name="Rectangle 13"/>
          <p:cNvSpPr txBox="1"/>
          <p:nvPr/>
        </p:nvSpPr>
        <p:spPr>
          <a:xfrm>
            <a:off x="613173" y="4867675"/>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264466826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tx">
  <p:cSld name="2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32" name="Body Level One…"/>
          <p:cNvSpPr txBox="1">
            <a:spLocks noGrp="1"/>
          </p:cNvSpPr>
          <p:nvPr>
            <p:ph type="body" sz="quarter" idx="1"/>
          </p:nvPr>
        </p:nvSpPr>
        <p:spPr>
          <a:xfrm>
            <a:off x="6733777" y="4715996"/>
            <a:ext cx="1847905" cy="273522"/>
          </a:xfrm>
          <a:prstGeom prst="rect">
            <a:avLst/>
          </a:prstGeom>
        </p:spPr>
        <p:txBody>
          <a:bodyPr lIns="45718" tIns="45718" rIns="45718" bIns="45718"/>
          <a:lstStyle>
            <a:lvl1pPr marL="0" indent="0" algn="r" defTabSz="914355">
              <a:spcBef>
                <a:spcPts val="600"/>
              </a:spcBef>
              <a:buSzTx/>
              <a:buNone/>
              <a:defRPr>
                <a:solidFill>
                  <a:srgbClr val="325C80"/>
                </a:solidFill>
                <a:latin typeface="Helvetica Neue Light"/>
                <a:ea typeface="Helvetica Neue Light"/>
                <a:cs typeface="Helvetica Neue Light"/>
                <a:sym typeface="Helvetica Neue Light"/>
              </a:defRPr>
            </a:lvl1pPr>
            <a:lvl2pPr marL="0" indent="347645" algn="r" defTabSz="914355">
              <a:spcBef>
                <a:spcPts val="600"/>
              </a:spcBef>
              <a:buSzTx/>
              <a:buNone/>
              <a:defRPr>
                <a:solidFill>
                  <a:srgbClr val="325C80"/>
                </a:solidFill>
                <a:latin typeface="Helvetica Neue Light"/>
                <a:ea typeface="Helvetica Neue Light"/>
                <a:cs typeface="Helvetica Neue Light"/>
                <a:sym typeface="Helvetica Neue Light"/>
              </a:defRPr>
            </a:lvl2pPr>
            <a:lvl3pPr marL="0" indent="623857" algn="r" defTabSz="914355">
              <a:spcBef>
                <a:spcPts val="600"/>
              </a:spcBef>
              <a:buSzTx/>
              <a:buNone/>
              <a:defRPr>
                <a:solidFill>
                  <a:srgbClr val="325C80"/>
                </a:solidFill>
                <a:latin typeface="Helvetica Neue Light"/>
                <a:ea typeface="Helvetica Neue Light"/>
                <a:cs typeface="Helvetica Neue Light"/>
                <a:sym typeface="Helvetica Neue Light"/>
              </a:defRPr>
            </a:lvl3pPr>
            <a:lvl4pPr marL="0" indent="914355" algn="r" defTabSz="914355">
              <a:spcBef>
                <a:spcPts val="600"/>
              </a:spcBef>
              <a:buSzTx/>
              <a:buNone/>
              <a:defRPr>
                <a:solidFill>
                  <a:srgbClr val="325C80"/>
                </a:solidFill>
                <a:latin typeface="Helvetica Neue Light"/>
                <a:ea typeface="Helvetica Neue Light"/>
                <a:cs typeface="Helvetica Neue Light"/>
                <a:sym typeface="Helvetica Neue Light"/>
              </a:defRPr>
            </a:lvl4pPr>
            <a:lvl5pPr marL="0" indent="1146117" algn="r" defTabSz="914355">
              <a:spcBef>
                <a:spcPts val="600"/>
              </a:spcBef>
              <a:buSzTx/>
              <a:buNone/>
              <a:defRPr>
                <a:solidFill>
                  <a:srgbClr val="325C8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933" name="Text Placeholder 11"/>
          <p:cNvSpPr>
            <a:spLocks noGrp="1"/>
          </p:cNvSpPr>
          <p:nvPr>
            <p:ph type="body" sz="quarter" idx="13"/>
          </p:nvPr>
        </p:nvSpPr>
        <p:spPr>
          <a:xfrm>
            <a:off x="357836" y="287411"/>
            <a:ext cx="7066923" cy="543948"/>
          </a:xfrm>
          <a:prstGeom prst="rect">
            <a:avLst/>
          </a:prstGeom>
        </p:spPr>
        <p:txBody>
          <a:bodyPr lIns="45718" tIns="45718" rIns="45718" bIns="45718" anchor="b"/>
          <a:lstStyle>
            <a:lvl1pPr marL="0" indent="0" defTabSz="914355">
              <a:spcBef>
                <a:spcPts val="600"/>
              </a:spcBef>
              <a:buSzTx/>
              <a:buNone/>
              <a:defRPr sz="7400">
                <a:solidFill>
                  <a:srgbClr val="FFFFFF"/>
                </a:solidFill>
                <a:latin typeface="Helvetica Neue Medium"/>
                <a:ea typeface="Helvetica Neue Medium"/>
                <a:cs typeface="Helvetica Neue Medium"/>
                <a:sym typeface="Helvetica Neue Medium"/>
              </a:defRPr>
            </a:lvl1pPr>
          </a:lstStyle>
          <a:p>
            <a:pPr marL="0" indent="0" defTabSz="2438280">
              <a:spcBef>
                <a:spcPts val="1600"/>
              </a:spcBef>
              <a:buSzTx/>
              <a:buNone/>
              <a:defRPr sz="7400">
                <a:solidFill>
                  <a:srgbClr val="FFFFFF"/>
                </a:solidFill>
                <a:latin typeface="Helvetica Neue Medium"/>
                <a:ea typeface="Helvetica Neue Medium"/>
                <a:cs typeface="Helvetica Neue Medium"/>
                <a:sym typeface="Helvetica Neue Medium"/>
              </a:defRPr>
            </a:pPr>
            <a:endParaRPr/>
          </a:p>
        </p:txBody>
      </p:sp>
      <p:sp>
        <p:nvSpPr>
          <p:cNvPr id="2934" name="Text Placeholder 13"/>
          <p:cNvSpPr>
            <a:spLocks noGrp="1"/>
          </p:cNvSpPr>
          <p:nvPr>
            <p:ph type="body" sz="quarter" idx="14"/>
          </p:nvPr>
        </p:nvSpPr>
        <p:spPr>
          <a:xfrm>
            <a:off x="357833" y="837706"/>
            <a:ext cx="7066923" cy="675850"/>
          </a:xfrm>
          <a:prstGeom prst="rect">
            <a:avLst/>
          </a:prstGeom>
        </p:spPr>
        <p:txBody>
          <a:bodyPr lIns="45718" tIns="45718" rIns="45718" bIns="45718" anchor="t"/>
          <a:lstStyle>
            <a:lvl1pPr marL="0" indent="0" defTabSz="914355">
              <a:spcBef>
                <a:spcPts val="600"/>
              </a:spcBef>
              <a:buSzTx/>
              <a:buNone/>
              <a:defRPr sz="4800">
                <a:solidFill>
                  <a:srgbClr val="86C2EA"/>
                </a:solidFill>
                <a:latin typeface="Helvetica Neue Light"/>
                <a:ea typeface="Helvetica Neue Light"/>
                <a:sym typeface="Helvetica Neue Light"/>
              </a:defRPr>
            </a:lvl1pPr>
          </a:lstStyle>
          <a:p>
            <a:pPr marL="0" indent="0" defTabSz="2438280">
              <a:spcBef>
                <a:spcPts val="1600"/>
              </a:spcBef>
              <a:buSzTx/>
              <a:buNone/>
              <a:defRPr sz="4800">
                <a:solidFill>
                  <a:srgbClr val="86C2EA"/>
                </a:solidFill>
                <a:latin typeface="Helvetica Neue Light"/>
                <a:ea typeface="Helvetica Neue Light"/>
                <a:cs typeface="Helvetica Neue Light"/>
                <a:sym typeface="Helvetica Neue Light"/>
              </a:defRPr>
            </a:pPr>
            <a:endParaRPr/>
          </a:p>
        </p:txBody>
      </p:sp>
      <p:sp>
        <p:nvSpPr>
          <p:cNvPr id="29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514239"/>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2" name="Straight Connector 5"/>
          <p:cNvSpPr/>
          <p:nvPr/>
        </p:nvSpPr>
        <p:spPr>
          <a:xfrm>
            <a:off x="0" y="704850"/>
            <a:ext cx="9144000" cy="0"/>
          </a:xfrm>
          <a:prstGeom prst="line">
            <a:avLst/>
          </a:prstGeom>
          <a:ln w="25400">
            <a:solidFill>
              <a:srgbClr val="72B1DF"/>
            </a:solidFill>
          </a:ln>
        </p:spPr>
        <p:txBody>
          <a:bodyPr lIns="17144" tIns="17144" rIns="17144" bIns="17144"/>
          <a:lstStyle/>
          <a:p>
            <a:endParaRPr sz="506"/>
          </a:p>
        </p:txBody>
      </p:sp>
      <p:sp>
        <p:nvSpPr>
          <p:cNvPr id="2943" name="Body Level One…"/>
          <p:cNvSpPr txBox="1">
            <a:spLocks noGrp="1"/>
          </p:cNvSpPr>
          <p:nvPr>
            <p:ph type="body" sz="quarter" idx="1"/>
          </p:nvPr>
        </p:nvSpPr>
        <p:spPr>
          <a:xfrm>
            <a:off x="293690" y="86825"/>
            <a:ext cx="8481474" cy="695601"/>
          </a:xfrm>
          <a:prstGeom prst="rect">
            <a:avLst/>
          </a:prstGeom>
        </p:spPr>
        <p:txBody>
          <a:bodyPr lIns="45718" tIns="45718" rIns="45718" bIns="45718"/>
          <a:lstStyle>
            <a:lvl1pPr marL="0" indent="0" defTabSz="914355">
              <a:spcBef>
                <a:spcPts val="600"/>
              </a:spcBef>
              <a:buSzTx/>
              <a:buNone/>
              <a:defRPr sz="2175">
                <a:solidFill>
                  <a:srgbClr val="FFFFFF"/>
                </a:solidFill>
                <a:latin typeface="Helvetica Neue Medium"/>
                <a:ea typeface="Helvetica Neue Medium"/>
                <a:cs typeface="Helvetica Neue Medium"/>
                <a:sym typeface="Helvetica Neue Medium"/>
              </a:defRPr>
            </a:lvl1pPr>
            <a:lvl2pPr marL="0" indent="347645" defTabSz="914355">
              <a:spcBef>
                <a:spcPts val="600"/>
              </a:spcBef>
              <a:buSzTx/>
              <a:buNone/>
              <a:defRPr sz="2175">
                <a:solidFill>
                  <a:srgbClr val="FFFFFF"/>
                </a:solidFill>
                <a:latin typeface="Helvetica Neue Medium"/>
                <a:ea typeface="Helvetica Neue Medium"/>
                <a:cs typeface="Helvetica Neue Medium"/>
                <a:sym typeface="Helvetica Neue Medium"/>
              </a:defRPr>
            </a:lvl2pPr>
            <a:lvl3pPr marL="0" indent="623857" defTabSz="914355">
              <a:spcBef>
                <a:spcPts val="600"/>
              </a:spcBef>
              <a:buSzTx/>
              <a:buNone/>
              <a:defRPr sz="2175">
                <a:solidFill>
                  <a:srgbClr val="FFFFFF"/>
                </a:solidFill>
                <a:latin typeface="Helvetica Neue Medium"/>
                <a:ea typeface="Helvetica Neue Medium"/>
                <a:cs typeface="Helvetica Neue Medium"/>
                <a:sym typeface="Helvetica Neue Medium"/>
              </a:defRPr>
            </a:lvl3pPr>
            <a:lvl4pPr marL="0" indent="914355" defTabSz="914355">
              <a:spcBef>
                <a:spcPts val="600"/>
              </a:spcBef>
              <a:buSzTx/>
              <a:buNone/>
              <a:defRPr sz="2175">
                <a:solidFill>
                  <a:srgbClr val="FFFFFF"/>
                </a:solidFill>
                <a:latin typeface="Helvetica Neue Medium"/>
                <a:ea typeface="Helvetica Neue Medium"/>
                <a:cs typeface="Helvetica Neue Medium"/>
                <a:sym typeface="Helvetica Neue Medium"/>
              </a:defRPr>
            </a:lvl4pPr>
            <a:lvl5pPr marL="0" indent="1146117" defTabSz="914355">
              <a:spcBef>
                <a:spcPts val="600"/>
              </a:spcBef>
              <a:buSzTx/>
              <a:buNone/>
              <a:defRPr sz="2175">
                <a:solidFill>
                  <a:srgbClr val="FFFFFF"/>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2944" name="Text Placeholder 2"/>
          <p:cNvSpPr>
            <a:spLocks noGrp="1"/>
          </p:cNvSpPr>
          <p:nvPr>
            <p:ph type="body" sz="quarter" idx="13"/>
          </p:nvPr>
        </p:nvSpPr>
        <p:spPr>
          <a:xfrm>
            <a:off x="6733776" y="4715995"/>
            <a:ext cx="1847905" cy="273522"/>
          </a:xfrm>
          <a:prstGeom prst="rect">
            <a:avLst/>
          </a:prstGeom>
        </p:spPr>
        <p:txBody>
          <a:bodyPr lIns="45718" tIns="45718" rIns="45718" bIns="45718"/>
          <a:lstStyle>
            <a:lvl1pPr marL="0" indent="0" algn="r" defTabSz="914355">
              <a:spcBef>
                <a:spcPts val="600"/>
              </a:spcBef>
              <a:buSzTx/>
              <a:buNone/>
              <a:defRPr>
                <a:solidFill>
                  <a:srgbClr val="1D3649"/>
                </a:solidFill>
                <a:latin typeface="Helvetica Neue Light"/>
                <a:ea typeface="Helvetica Neue Light"/>
                <a:sym typeface="Helvetica Neue Light"/>
              </a:defRPr>
            </a:lvl1pPr>
          </a:lstStyle>
          <a:p>
            <a:pPr marL="0" indent="0" algn="r" defTabSz="2438280">
              <a:spcBef>
                <a:spcPts val="1600"/>
              </a:spcBef>
              <a:buSzTx/>
              <a:buNone/>
              <a:defRPr>
                <a:solidFill>
                  <a:srgbClr val="1D3649"/>
                </a:solidFill>
                <a:latin typeface="Helvetica Neue Light"/>
                <a:ea typeface="Helvetica Neue Light"/>
                <a:cs typeface="Helvetica Neue Light"/>
                <a:sym typeface="Helvetica Neue Light"/>
              </a:defRPr>
            </a:pPr>
            <a:endParaRPr/>
          </a:p>
        </p:txBody>
      </p:sp>
      <p:sp>
        <p:nvSpPr>
          <p:cNvPr id="29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997929"/>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2952"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53"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54" name="Shape 65"/>
          <p:cNvSpPr>
            <a:spLocks noGrp="1"/>
          </p:cNvSpPr>
          <p:nvPr>
            <p:ph type="pic" idx="13"/>
          </p:nvPr>
        </p:nvSpPr>
        <p:spPr>
          <a:xfrm>
            <a:off x="2977" y="-10119"/>
            <a:ext cx="4961185" cy="5163696"/>
          </a:xfrm>
          <a:prstGeom prst="rect">
            <a:avLst/>
          </a:prstGeom>
        </p:spPr>
        <p:txBody>
          <a:bodyPr lIns="91439" tIns="45719" rIns="91439" bIns="45719" anchor="t">
            <a:noAutofit/>
          </a:bodyPr>
          <a:lstStyle/>
          <a:p>
            <a:endParaRPr/>
          </a:p>
        </p:txBody>
      </p:sp>
      <p:sp>
        <p:nvSpPr>
          <p:cNvPr id="2955" name="Shape 66"/>
          <p:cNvSpPr>
            <a:spLocks noGrp="1"/>
          </p:cNvSpPr>
          <p:nvPr>
            <p:ph type="pic" sz="half" idx="14"/>
          </p:nvPr>
        </p:nvSpPr>
        <p:spPr>
          <a:xfrm>
            <a:off x="4943269" y="3051"/>
            <a:ext cx="4207789" cy="2808617"/>
          </a:xfrm>
          <a:prstGeom prst="rect">
            <a:avLst/>
          </a:prstGeom>
        </p:spPr>
        <p:txBody>
          <a:bodyPr lIns="91439" tIns="45719" rIns="91439" bIns="45719" anchor="t">
            <a:noAutofit/>
          </a:bodyPr>
          <a:lstStyle/>
          <a:p>
            <a:endParaRPr/>
          </a:p>
        </p:txBody>
      </p:sp>
      <p:sp>
        <p:nvSpPr>
          <p:cNvPr id="2956" name="Shape 67"/>
          <p:cNvSpPr>
            <a:spLocks noGrp="1"/>
          </p:cNvSpPr>
          <p:nvPr>
            <p:ph type="media" sz="half" idx="15"/>
          </p:nvPr>
        </p:nvSpPr>
        <p:spPr>
          <a:xfrm>
            <a:off x="4940351" y="2786710"/>
            <a:ext cx="4213623" cy="2366391"/>
          </a:xfrm>
          <a:prstGeom prst="rect">
            <a:avLst/>
          </a:prstGeom>
        </p:spPr>
        <p:txBody>
          <a:bodyPr lIns="91439" tIns="45719" rIns="91439" bIns="45719" anchor="t">
            <a:noAutofit/>
          </a:bodyPr>
          <a:lstStyle/>
          <a:p>
            <a:endParaRPr/>
          </a:p>
        </p:txBody>
      </p:sp>
      <p:sp>
        <p:nvSpPr>
          <p:cNvPr id="2957" name="Slide Number"/>
          <p:cNvSpPr txBox="1">
            <a:spLocks noGrp="1"/>
          </p:cNvSpPr>
          <p:nvPr>
            <p:ph type="sldNum" sz="quarter" idx="2"/>
          </p:nvPr>
        </p:nvSpPr>
        <p:spPr>
          <a:xfrm>
            <a:off x="8682228" y="4854854"/>
            <a:ext cx="303927" cy="300080"/>
          </a:xfrm>
          <a:prstGeom prst="rect">
            <a:avLst/>
          </a:prstGeom>
        </p:spPr>
        <p:txBody>
          <a:bodyPr lIns="45719" tIns="45719" rIns="45719" bIns="45719"/>
          <a:lstStyle>
            <a:lvl1pPr algn="l" defTabSz="914355">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9406567"/>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tx">
  <p:cSld name="8_Blank">
    <p:bg>
      <p:bgPr>
        <a:solidFill>
          <a:srgbClr val="FFFFFF"/>
        </a:solidFill>
        <a:effectLst/>
      </p:bgPr>
    </p:bg>
    <p:spTree>
      <p:nvGrpSpPr>
        <p:cNvPr id="1" name=""/>
        <p:cNvGrpSpPr/>
        <p:nvPr/>
      </p:nvGrpSpPr>
      <p:grpSpPr>
        <a:xfrm>
          <a:off x="0" y="0"/>
          <a:ext cx="0" cy="0"/>
          <a:chOff x="0" y="0"/>
          <a:chExt cx="0" cy="0"/>
        </a:xfrm>
      </p:grpSpPr>
      <p:sp>
        <p:nvSpPr>
          <p:cNvPr id="2964" name="Rectangle 9"/>
          <p:cNvSpPr/>
          <p:nvPr/>
        </p:nvSpPr>
        <p:spPr>
          <a:xfrm>
            <a:off x="2" y="0"/>
            <a:ext cx="2471615" cy="51435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65" name="Rectangle 4"/>
          <p:cNvSpPr txBox="1"/>
          <p:nvPr/>
        </p:nvSpPr>
        <p:spPr>
          <a:xfrm>
            <a:off x="139722" y="4920272"/>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pic>
        <p:nvPicPr>
          <p:cNvPr id="2966" name="Picture 4" descr="Picture 4"/>
          <p:cNvPicPr>
            <a:picLocks noChangeAspect="1"/>
          </p:cNvPicPr>
          <p:nvPr/>
        </p:nvPicPr>
        <p:blipFill>
          <a:blip r:embed="rId2">
            <a:extLst/>
          </a:blip>
          <a:stretch>
            <a:fillRect/>
          </a:stretch>
        </p:blipFill>
        <p:spPr>
          <a:xfrm>
            <a:off x="236907" y="4654180"/>
            <a:ext cx="593480" cy="336183"/>
          </a:xfrm>
          <a:prstGeom prst="rect">
            <a:avLst/>
          </a:prstGeom>
          <a:ln w="12700">
            <a:miter lim="400000"/>
          </a:ln>
        </p:spPr>
      </p:pic>
      <p:sp>
        <p:nvSpPr>
          <p:cNvPr id="29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017714"/>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x">
  <p:cSld name="1_Content Slide 1">
    <p:bg>
      <p:bgPr>
        <a:solidFill>
          <a:srgbClr val="FFFFFF"/>
        </a:solidFill>
        <a:effectLst/>
      </p:bgPr>
    </p:bg>
    <p:spTree>
      <p:nvGrpSpPr>
        <p:cNvPr id="1" name=""/>
        <p:cNvGrpSpPr/>
        <p:nvPr/>
      </p:nvGrpSpPr>
      <p:grpSpPr>
        <a:xfrm>
          <a:off x="0" y="0"/>
          <a:ext cx="0" cy="0"/>
          <a:chOff x="0" y="0"/>
          <a:chExt cx="0" cy="0"/>
        </a:xfrm>
      </p:grpSpPr>
      <p:sp>
        <p:nvSpPr>
          <p:cNvPr id="2974" name="Shape 167"/>
          <p:cNvSpPr/>
          <p:nvPr/>
        </p:nvSpPr>
        <p:spPr>
          <a:xfrm>
            <a:off x="-142875" y="-156084"/>
            <a:ext cx="2894893" cy="545566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975" name="Body Level One…"/>
          <p:cNvSpPr txBox="1">
            <a:spLocks noGrp="1"/>
          </p:cNvSpPr>
          <p:nvPr>
            <p:ph type="body" sz="quarter" idx="1"/>
          </p:nvPr>
        </p:nvSpPr>
        <p:spPr>
          <a:xfrm>
            <a:off x="3492836" y="937245"/>
            <a:ext cx="704925" cy="271463"/>
          </a:xfrm>
          <a:prstGeom prst="rect">
            <a:avLst/>
          </a:prstGeom>
        </p:spPr>
        <p:txBody>
          <a:bodyPr lIns="0" tIns="0" rIns="0" bIns="0" anchor="t"/>
          <a:lstStyle>
            <a:lvl1pPr marL="0" indent="0" defTabSz="914355">
              <a:spcBef>
                <a:spcPts val="600"/>
              </a:spcBef>
              <a:buSzTx/>
              <a:buNone/>
              <a:defRPr sz="1538" b="1">
                <a:solidFill>
                  <a:srgbClr val="0F3659"/>
                </a:solidFill>
                <a:latin typeface="+mn-lt"/>
                <a:ea typeface="+mn-ea"/>
                <a:cs typeface="+mn-cs"/>
                <a:sym typeface="Helvetica"/>
              </a:defRPr>
            </a:lvl1pPr>
            <a:lvl2pPr marL="0" indent="347645" defTabSz="914355">
              <a:spcBef>
                <a:spcPts val="600"/>
              </a:spcBef>
              <a:buSzTx/>
              <a:buNone/>
              <a:defRPr sz="1538" b="1">
                <a:solidFill>
                  <a:srgbClr val="0F3659"/>
                </a:solidFill>
                <a:latin typeface="+mn-lt"/>
                <a:ea typeface="+mn-ea"/>
                <a:cs typeface="+mn-cs"/>
                <a:sym typeface="Helvetica"/>
              </a:defRPr>
            </a:lvl2pPr>
            <a:lvl3pPr marL="0" indent="623857" defTabSz="914355">
              <a:spcBef>
                <a:spcPts val="600"/>
              </a:spcBef>
              <a:buSzTx/>
              <a:buNone/>
              <a:defRPr sz="1538" b="1">
                <a:solidFill>
                  <a:srgbClr val="0F3659"/>
                </a:solidFill>
                <a:latin typeface="+mn-lt"/>
                <a:ea typeface="+mn-ea"/>
                <a:cs typeface="+mn-cs"/>
                <a:sym typeface="Helvetica"/>
              </a:defRPr>
            </a:lvl3pPr>
            <a:lvl4pPr marL="0" indent="914355" defTabSz="914355">
              <a:spcBef>
                <a:spcPts val="600"/>
              </a:spcBef>
              <a:buSzTx/>
              <a:buNone/>
              <a:defRPr sz="1538" b="1">
                <a:solidFill>
                  <a:srgbClr val="0F3659"/>
                </a:solidFill>
                <a:latin typeface="+mn-lt"/>
                <a:ea typeface="+mn-ea"/>
                <a:cs typeface="+mn-cs"/>
                <a:sym typeface="Helvetica"/>
              </a:defRPr>
            </a:lvl4pPr>
            <a:lvl5pPr marL="0" indent="1146117" defTabSz="914355">
              <a:spcBef>
                <a:spcPts val="600"/>
              </a:spcBef>
              <a:buSzTx/>
              <a:buNone/>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76" name="Shape 169"/>
          <p:cNvSpPr>
            <a:spLocks noGrp="1"/>
          </p:cNvSpPr>
          <p:nvPr>
            <p:ph type="body" sz="quarter" idx="13"/>
          </p:nvPr>
        </p:nvSpPr>
        <p:spPr>
          <a:xfrm>
            <a:off x="3492836" y="1187276"/>
            <a:ext cx="4970658" cy="40005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7" name="Shape 170"/>
          <p:cNvSpPr>
            <a:spLocks noGrp="1"/>
          </p:cNvSpPr>
          <p:nvPr>
            <p:ph type="body" sz="quarter" idx="14"/>
          </p:nvPr>
        </p:nvSpPr>
        <p:spPr>
          <a:xfrm>
            <a:off x="3492836" y="2185511"/>
            <a:ext cx="704925" cy="271463"/>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78" name="Shape 171"/>
          <p:cNvSpPr>
            <a:spLocks noGrp="1"/>
          </p:cNvSpPr>
          <p:nvPr>
            <p:ph type="body" sz="quarter" idx="15"/>
          </p:nvPr>
        </p:nvSpPr>
        <p:spPr>
          <a:xfrm>
            <a:off x="3492836" y="2447448"/>
            <a:ext cx="4883780" cy="40005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9" name="Shape 172"/>
          <p:cNvSpPr>
            <a:spLocks noGrp="1"/>
          </p:cNvSpPr>
          <p:nvPr>
            <p:ph type="body" sz="quarter" idx="16"/>
          </p:nvPr>
        </p:nvSpPr>
        <p:spPr>
          <a:xfrm>
            <a:off x="3492836" y="3433777"/>
            <a:ext cx="704925" cy="271463"/>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80" name="Shape 173"/>
          <p:cNvSpPr>
            <a:spLocks noGrp="1"/>
          </p:cNvSpPr>
          <p:nvPr>
            <p:ph type="body" sz="quarter" idx="17"/>
          </p:nvPr>
        </p:nvSpPr>
        <p:spPr>
          <a:xfrm>
            <a:off x="3492836" y="3683808"/>
            <a:ext cx="4883780" cy="40005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81" name="Shape 174"/>
          <p:cNvSpPr>
            <a:spLocks noGrp="1"/>
          </p:cNvSpPr>
          <p:nvPr>
            <p:ph type="body" sz="quarter" idx="18"/>
          </p:nvPr>
        </p:nvSpPr>
        <p:spPr>
          <a:xfrm>
            <a:off x="295223" y="2199778"/>
            <a:ext cx="2012739" cy="895351"/>
          </a:xfrm>
          <a:prstGeom prst="rect">
            <a:avLst/>
          </a:prstGeom>
        </p:spPr>
        <p:txBody>
          <a:bodyPr lIns="0" tIns="0" rIns="0" bIns="0" anchor="t"/>
          <a:lstStyle>
            <a:lvl1pPr marL="0" indent="0" defTabSz="914355">
              <a:lnSpc>
                <a:spcPct val="80000"/>
              </a:lnSpc>
              <a:spcBef>
                <a:spcPts val="600"/>
              </a:spcBef>
              <a:buSzTx/>
              <a:buNone/>
              <a:defRPr sz="8300" b="1">
                <a:solidFill>
                  <a:srgbClr val="FFFFFF"/>
                </a:solidFill>
                <a:latin typeface="+mn-lt"/>
                <a:ea typeface="+mn-ea"/>
                <a:cs typeface="+mn-cs"/>
                <a:sym typeface="Helvetica"/>
              </a:defRPr>
            </a:lvl1pPr>
          </a:lstStyle>
          <a:p>
            <a:pPr marL="0" indent="0" defTabSz="2438280">
              <a:lnSpc>
                <a:spcPct val="80000"/>
              </a:lnSpc>
              <a:spcBef>
                <a:spcPts val="1600"/>
              </a:spcBef>
              <a:buSzTx/>
              <a:buNone/>
              <a:defRPr sz="8300" b="1">
                <a:solidFill>
                  <a:srgbClr val="FFFFFF"/>
                </a:solidFill>
                <a:latin typeface="+mn-lt"/>
                <a:ea typeface="+mn-ea"/>
                <a:cs typeface="+mn-cs"/>
                <a:sym typeface="Helvetica"/>
              </a:defRPr>
            </a:pPr>
            <a:endParaRPr/>
          </a:p>
        </p:txBody>
      </p:sp>
      <p:sp>
        <p:nvSpPr>
          <p:cNvPr id="2982" name="Shape 175"/>
          <p:cNvSpPr/>
          <p:nvPr/>
        </p:nvSpPr>
        <p:spPr>
          <a:xfrm>
            <a:off x="352373" y="2100322"/>
            <a:ext cx="374403" cy="1"/>
          </a:xfrm>
          <a:prstGeom prst="line">
            <a:avLst/>
          </a:prstGeom>
          <a:ln w="127000">
            <a:solidFill>
              <a:srgbClr val="0BCFD8"/>
            </a:solidFill>
            <a:miter lim="400000"/>
          </a:ln>
        </p:spPr>
        <p:txBody>
          <a:bodyPr lIns="17144" tIns="17144" rIns="17144" bIns="17144"/>
          <a:lstStyle/>
          <a:p>
            <a:endParaRPr sz="506"/>
          </a:p>
        </p:txBody>
      </p:sp>
      <p:sp>
        <p:nvSpPr>
          <p:cNvPr id="2983" name="Shape 176"/>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84" name="Slide Number"/>
          <p:cNvSpPr txBox="1">
            <a:spLocks noGrp="1"/>
          </p:cNvSpPr>
          <p:nvPr>
            <p:ph type="sldNum" sz="quarter" idx="2"/>
          </p:nvPr>
        </p:nvSpPr>
        <p:spPr>
          <a:xfrm>
            <a:off x="4475930" y="4878958"/>
            <a:ext cx="633184" cy="541812"/>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3603954"/>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x">
  <p:cSld name="4_Content Slide 3">
    <p:bg>
      <p:bgPr>
        <a:solidFill>
          <a:srgbClr val="FFFFFF"/>
        </a:solidFill>
        <a:effectLst/>
      </p:bgPr>
    </p:bg>
    <p:spTree>
      <p:nvGrpSpPr>
        <p:cNvPr id="1" name=""/>
        <p:cNvGrpSpPr/>
        <p:nvPr/>
      </p:nvGrpSpPr>
      <p:grpSpPr>
        <a:xfrm>
          <a:off x="0" y="0"/>
          <a:ext cx="0" cy="0"/>
          <a:chOff x="0" y="0"/>
          <a:chExt cx="0" cy="0"/>
        </a:xfrm>
      </p:grpSpPr>
      <p:sp>
        <p:nvSpPr>
          <p:cNvPr id="2991" name="Body Level One…"/>
          <p:cNvSpPr txBox="1">
            <a:spLocks noGrp="1"/>
          </p:cNvSpPr>
          <p:nvPr>
            <p:ph type="body" sz="quarter" idx="1"/>
          </p:nvPr>
        </p:nvSpPr>
        <p:spPr>
          <a:xfrm>
            <a:off x="1232650" y="1540654"/>
            <a:ext cx="552853" cy="271463"/>
          </a:xfrm>
          <a:prstGeom prst="rect">
            <a:avLst/>
          </a:prstGeom>
        </p:spPr>
        <p:txBody>
          <a:bodyPr lIns="0" tIns="0" rIns="0" bIns="0" anchor="t"/>
          <a:lstStyle>
            <a:lvl1pPr marL="0" indent="0" defTabSz="914355">
              <a:spcBef>
                <a:spcPts val="600"/>
              </a:spcBef>
              <a:buSzTx/>
              <a:buNone/>
              <a:defRPr sz="1538" b="1">
                <a:solidFill>
                  <a:srgbClr val="1F343E"/>
                </a:solidFill>
                <a:latin typeface="+mn-lt"/>
                <a:ea typeface="+mn-ea"/>
                <a:cs typeface="+mn-cs"/>
                <a:sym typeface="Helvetica"/>
              </a:defRPr>
            </a:lvl1pPr>
            <a:lvl2pPr marL="0" indent="347645" defTabSz="914355">
              <a:spcBef>
                <a:spcPts val="600"/>
              </a:spcBef>
              <a:buSzTx/>
              <a:buNone/>
              <a:defRPr sz="1538" b="1">
                <a:solidFill>
                  <a:srgbClr val="1F343E"/>
                </a:solidFill>
                <a:latin typeface="+mn-lt"/>
                <a:ea typeface="+mn-ea"/>
                <a:cs typeface="+mn-cs"/>
                <a:sym typeface="Helvetica"/>
              </a:defRPr>
            </a:lvl2pPr>
            <a:lvl3pPr marL="0" indent="623857" defTabSz="914355">
              <a:spcBef>
                <a:spcPts val="600"/>
              </a:spcBef>
              <a:buSzTx/>
              <a:buNone/>
              <a:defRPr sz="1538" b="1">
                <a:solidFill>
                  <a:srgbClr val="1F343E"/>
                </a:solidFill>
                <a:latin typeface="+mn-lt"/>
                <a:ea typeface="+mn-ea"/>
                <a:cs typeface="+mn-cs"/>
                <a:sym typeface="Helvetica"/>
              </a:defRPr>
            </a:lvl3pPr>
            <a:lvl4pPr marL="0" indent="914355" defTabSz="914355">
              <a:spcBef>
                <a:spcPts val="600"/>
              </a:spcBef>
              <a:buSzTx/>
              <a:buNone/>
              <a:defRPr sz="1538" b="1">
                <a:solidFill>
                  <a:srgbClr val="1F343E"/>
                </a:solidFill>
                <a:latin typeface="+mn-lt"/>
                <a:ea typeface="+mn-ea"/>
                <a:cs typeface="+mn-cs"/>
                <a:sym typeface="Helvetica"/>
              </a:defRPr>
            </a:lvl4pPr>
            <a:lvl5pPr marL="0" indent="1146117" defTabSz="914355">
              <a:spcBef>
                <a:spcPts val="600"/>
              </a:spcBef>
              <a:buSzTx/>
              <a:buNone/>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92" name="Shape 197"/>
          <p:cNvSpPr>
            <a:spLocks noGrp="1"/>
          </p:cNvSpPr>
          <p:nvPr>
            <p:ph type="body" sz="quarter" idx="13"/>
          </p:nvPr>
        </p:nvSpPr>
        <p:spPr>
          <a:xfrm>
            <a:off x="1232650" y="1845209"/>
            <a:ext cx="3152106" cy="581026"/>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3" name="Shape 198"/>
          <p:cNvSpPr>
            <a:spLocks noGrp="1"/>
          </p:cNvSpPr>
          <p:nvPr>
            <p:ph type="body" sz="quarter" idx="14"/>
          </p:nvPr>
        </p:nvSpPr>
        <p:spPr>
          <a:xfrm>
            <a:off x="1232650" y="2659856"/>
            <a:ext cx="552853" cy="271463"/>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4" name="Shape 199"/>
          <p:cNvSpPr>
            <a:spLocks noGrp="1"/>
          </p:cNvSpPr>
          <p:nvPr>
            <p:ph type="body" sz="quarter" idx="15"/>
          </p:nvPr>
        </p:nvSpPr>
        <p:spPr>
          <a:xfrm>
            <a:off x="1232650" y="2953948"/>
            <a:ext cx="3088259" cy="581026"/>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5" name="Shape 200"/>
          <p:cNvSpPr>
            <a:spLocks noGrp="1"/>
          </p:cNvSpPr>
          <p:nvPr>
            <p:ph type="body" sz="quarter" idx="16"/>
          </p:nvPr>
        </p:nvSpPr>
        <p:spPr>
          <a:xfrm>
            <a:off x="1232650" y="3769533"/>
            <a:ext cx="552853" cy="271463"/>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6" name="Shape 201"/>
          <p:cNvSpPr>
            <a:spLocks noGrp="1"/>
          </p:cNvSpPr>
          <p:nvPr>
            <p:ph type="body" sz="quarter" idx="17"/>
          </p:nvPr>
        </p:nvSpPr>
        <p:spPr>
          <a:xfrm>
            <a:off x="1232650" y="4074228"/>
            <a:ext cx="3152106" cy="581026"/>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7" name="Shape 202"/>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998" name="Shape 203"/>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999" name="Shape 204"/>
          <p:cNvSpPr>
            <a:spLocks noGrp="1"/>
          </p:cNvSpPr>
          <p:nvPr>
            <p:ph type="body" sz="quarter" idx="18"/>
          </p:nvPr>
        </p:nvSpPr>
        <p:spPr>
          <a:xfrm>
            <a:off x="499207" y="474862"/>
            <a:ext cx="3473945" cy="200782"/>
          </a:xfrm>
          <a:prstGeom prst="rect">
            <a:avLst/>
          </a:prstGeom>
        </p:spPr>
        <p:txBody>
          <a:bodyPr lIns="0" tIns="0" rIns="0" bIns="0" anchor="t"/>
          <a:lstStyle>
            <a:lvl1pPr marL="0" indent="0" defTabSz="219075">
              <a:spcBef>
                <a:spcPts val="600"/>
              </a:spcBef>
              <a:buSzTx/>
              <a:buNone/>
              <a:defRPr sz="2900" b="1" spc="200">
                <a:solidFill>
                  <a:srgbClr val="FFFFFF"/>
                </a:solidFill>
                <a:latin typeface="+mj-lt"/>
                <a:ea typeface="+mj-ea"/>
                <a:cs typeface="+mj-cs"/>
                <a:sym typeface="Helvetica Neue"/>
              </a:defRPr>
            </a:lvl1pPr>
          </a:lstStyle>
          <a:p>
            <a:pPr marL="0" indent="0" defTabSz="584200">
              <a:spcBef>
                <a:spcPts val="1600"/>
              </a:spcBef>
              <a:buSzTx/>
              <a:buNone/>
              <a:defRPr sz="2900" b="1" spc="200">
                <a:solidFill>
                  <a:srgbClr val="FFFFFF"/>
                </a:solidFill>
                <a:latin typeface="+mj-lt"/>
                <a:ea typeface="+mj-ea"/>
                <a:cs typeface="+mj-cs"/>
                <a:sym typeface="Helvetica Neue"/>
              </a:defRPr>
            </a:pPr>
            <a:endParaRPr/>
          </a:p>
        </p:txBody>
      </p:sp>
      <p:sp>
        <p:nvSpPr>
          <p:cNvPr id="3000" name="Shape 205"/>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3001" name="Shape 206"/>
          <p:cNvSpPr>
            <a:spLocks noGrp="1"/>
          </p:cNvSpPr>
          <p:nvPr>
            <p:ph type="body" sz="quarter" idx="19"/>
          </p:nvPr>
        </p:nvSpPr>
        <p:spPr>
          <a:xfrm>
            <a:off x="4861675" y="1540654"/>
            <a:ext cx="552853" cy="271463"/>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2" name="Shape 207"/>
          <p:cNvSpPr>
            <a:spLocks noGrp="1"/>
          </p:cNvSpPr>
          <p:nvPr>
            <p:ph type="body" sz="quarter" idx="20"/>
          </p:nvPr>
        </p:nvSpPr>
        <p:spPr>
          <a:xfrm>
            <a:off x="4861675" y="1845209"/>
            <a:ext cx="3152106" cy="581026"/>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3" name="Shape 208"/>
          <p:cNvSpPr>
            <a:spLocks noGrp="1"/>
          </p:cNvSpPr>
          <p:nvPr>
            <p:ph type="body" sz="quarter" idx="21"/>
          </p:nvPr>
        </p:nvSpPr>
        <p:spPr>
          <a:xfrm>
            <a:off x="4861675" y="2659856"/>
            <a:ext cx="552853" cy="271463"/>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4" name="Shape 209"/>
          <p:cNvSpPr>
            <a:spLocks noGrp="1"/>
          </p:cNvSpPr>
          <p:nvPr>
            <p:ph type="body" sz="quarter" idx="22"/>
          </p:nvPr>
        </p:nvSpPr>
        <p:spPr>
          <a:xfrm>
            <a:off x="4861675" y="2953948"/>
            <a:ext cx="3088259" cy="581026"/>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5" name="Shape 210"/>
          <p:cNvSpPr>
            <a:spLocks noGrp="1"/>
          </p:cNvSpPr>
          <p:nvPr>
            <p:ph type="body" sz="quarter" idx="23"/>
          </p:nvPr>
        </p:nvSpPr>
        <p:spPr>
          <a:xfrm>
            <a:off x="4861675" y="3769533"/>
            <a:ext cx="552853" cy="271463"/>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6" name="Shape 211"/>
          <p:cNvSpPr>
            <a:spLocks noGrp="1"/>
          </p:cNvSpPr>
          <p:nvPr>
            <p:ph type="body" sz="quarter" idx="24"/>
          </p:nvPr>
        </p:nvSpPr>
        <p:spPr>
          <a:xfrm>
            <a:off x="4861675" y="4074228"/>
            <a:ext cx="3152106" cy="581026"/>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7" name="Shape 212"/>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3008" name="Slide Number"/>
          <p:cNvSpPr txBox="1">
            <a:spLocks noGrp="1"/>
          </p:cNvSpPr>
          <p:nvPr>
            <p:ph type="sldNum" sz="quarter" idx="2"/>
          </p:nvPr>
        </p:nvSpPr>
        <p:spPr>
          <a:xfrm>
            <a:off x="4475930" y="4878958"/>
            <a:ext cx="633184" cy="541812"/>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01729159"/>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FFFFFF"/>
        </a:solidFill>
        <a:effectLst/>
      </p:bgPr>
    </p:bg>
    <p:spTree>
      <p:nvGrpSpPr>
        <p:cNvPr id="1" name=""/>
        <p:cNvGrpSpPr/>
        <p:nvPr/>
      </p:nvGrpSpPr>
      <p:grpSpPr>
        <a:xfrm>
          <a:off x="0" y="0"/>
          <a:ext cx="0" cy="0"/>
          <a:chOff x="0" y="0"/>
          <a:chExt cx="0" cy="0"/>
        </a:xfrm>
      </p:grpSpPr>
      <p:sp>
        <p:nvSpPr>
          <p:cNvPr id="3015"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16"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17"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18" name="Rectangle 5"/>
          <p:cNvSpPr/>
          <p:nvPr/>
        </p:nvSpPr>
        <p:spPr>
          <a:xfrm>
            <a:off x="1" y="0"/>
            <a:ext cx="9144000" cy="51435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19" name="Rectangle 7"/>
          <p:cNvSpPr/>
          <p:nvPr/>
        </p:nvSpPr>
        <p:spPr>
          <a:xfrm>
            <a:off x="6400800" y="0"/>
            <a:ext cx="2743201" cy="51435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20" name="TextBox 10"/>
          <p:cNvSpPr txBox="1"/>
          <p:nvPr/>
        </p:nvSpPr>
        <p:spPr>
          <a:xfrm>
            <a:off x="6641982" y="3991484"/>
            <a:ext cx="1736726"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828800">
              <a:lnSpc>
                <a:spcPct val="100000"/>
              </a:lnSpc>
              <a:defRPr sz="3200" b="1" spc="-60">
                <a:solidFill>
                  <a:srgbClr val="FFFFFF"/>
                </a:solidFill>
                <a:latin typeface="Arial"/>
                <a:ea typeface="Arial"/>
                <a:cs typeface="Arial"/>
                <a:sym typeface="Arial"/>
              </a:defRPr>
            </a:lvl1pPr>
          </a:lstStyle>
          <a:p>
            <a:r>
              <a:rPr sz="1200"/>
              <a:t>Presented by:</a:t>
            </a:r>
          </a:p>
        </p:txBody>
      </p:sp>
      <p:sp>
        <p:nvSpPr>
          <p:cNvPr id="3021" name="Title Text"/>
          <p:cNvSpPr txBox="1">
            <a:spLocks noGrp="1"/>
          </p:cNvSpPr>
          <p:nvPr>
            <p:ph type="title"/>
          </p:nvPr>
        </p:nvSpPr>
        <p:spPr>
          <a:xfrm>
            <a:off x="762000" y="3030490"/>
            <a:ext cx="5029200" cy="342900"/>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3022" name="Body Level One…"/>
          <p:cNvSpPr txBox="1">
            <a:spLocks noGrp="1"/>
          </p:cNvSpPr>
          <p:nvPr>
            <p:ph type="body" sz="quarter" idx="1"/>
          </p:nvPr>
        </p:nvSpPr>
        <p:spPr>
          <a:xfrm>
            <a:off x="779206" y="3377381"/>
            <a:ext cx="3291522" cy="274320"/>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23" name="Text Placeholder 6"/>
          <p:cNvSpPr>
            <a:spLocks noGrp="1"/>
          </p:cNvSpPr>
          <p:nvPr>
            <p:ph type="body" sz="quarter" idx="13"/>
          </p:nvPr>
        </p:nvSpPr>
        <p:spPr>
          <a:xfrm>
            <a:off x="6641982" y="4286250"/>
            <a:ext cx="2377442" cy="205740"/>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pic>
        <p:nvPicPr>
          <p:cNvPr id="3024" name="Picture 7" descr="Picture 7"/>
          <p:cNvPicPr>
            <a:picLocks noChangeAspect="1"/>
          </p:cNvPicPr>
          <p:nvPr/>
        </p:nvPicPr>
        <p:blipFill>
          <a:blip r:embed="rId2">
            <a:extLst/>
          </a:blip>
          <a:stretch>
            <a:fillRect/>
          </a:stretch>
        </p:blipFill>
        <p:spPr>
          <a:xfrm>
            <a:off x="744335" y="1260381"/>
            <a:ext cx="1783193" cy="1451391"/>
          </a:xfrm>
          <a:prstGeom prst="rect">
            <a:avLst/>
          </a:prstGeom>
          <a:ln w="12700">
            <a:miter lim="400000"/>
          </a:ln>
        </p:spPr>
      </p:pic>
    </p:spTree>
    <p:extLst>
      <p:ext uri="{BB962C8B-B14F-4D97-AF65-F5344CB8AC3E}">
        <p14:creationId xmlns:p14="http://schemas.microsoft.com/office/powerpoint/2010/main" val="406311623"/>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x">
  <p:cSld name="1_Title with Text">
    <p:bg>
      <p:bgPr>
        <a:solidFill>
          <a:srgbClr val="FFFFFF"/>
        </a:solidFill>
        <a:effectLst/>
      </p:bgPr>
    </p:bg>
    <p:spTree>
      <p:nvGrpSpPr>
        <p:cNvPr id="1" name=""/>
        <p:cNvGrpSpPr/>
        <p:nvPr/>
      </p:nvGrpSpPr>
      <p:grpSpPr>
        <a:xfrm>
          <a:off x="0" y="0"/>
          <a:ext cx="0" cy="0"/>
          <a:chOff x="0" y="0"/>
          <a:chExt cx="0" cy="0"/>
        </a:xfrm>
      </p:grpSpPr>
      <p:sp>
        <p:nvSpPr>
          <p:cNvPr id="3031"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32"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33"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34" name="Title Text"/>
          <p:cNvSpPr txBox="1">
            <a:spLocks noGrp="1"/>
          </p:cNvSpPr>
          <p:nvPr>
            <p:ph type="title"/>
          </p:nvPr>
        </p:nvSpPr>
        <p:spPr>
          <a:xfrm>
            <a:off x="381001" y="342900"/>
            <a:ext cx="8109155" cy="377429"/>
          </a:xfrm>
          <a:prstGeom prst="rect">
            <a:avLst/>
          </a:prstGeom>
        </p:spPr>
        <p:txBody>
          <a:bodyPr lIns="45719" tIns="45719" rIns="45719" bIns="45719"/>
          <a:lstStyle>
            <a:lvl1pPr defTabSz="342900">
              <a:defRPr sz="2100" spc="-23">
                <a:solidFill>
                  <a:srgbClr val="009EE2"/>
                </a:solidFill>
                <a:latin typeface="Arial"/>
                <a:ea typeface="Arial"/>
                <a:cs typeface="Arial"/>
                <a:sym typeface="Arial"/>
              </a:defRPr>
            </a:lvl1pPr>
          </a:lstStyle>
          <a:p>
            <a:r>
              <a:t>Title Text</a:t>
            </a:r>
          </a:p>
        </p:txBody>
      </p:sp>
      <p:sp>
        <p:nvSpPr>
          <p:cNvPr id="3035" name="Body Level One…"/>
          <p:cNvSpPr txBox="1">
            <a:spLocks noGrp="1"/>
          </p:cNvSpPr>
          <p:nvPr>
            <p:ph type="body" idx="1"/>
          </p:nvPr>
        </p:nvSpPr>
        <p:spPr>
          <a:xfrm>
            <a:off x="457200" y="971550"/>
            <a:ext cx="7543800" cy="35433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74397190"/>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x">
  <p:cSld name="5_Title Only">
    <p:bg>
      <p:bgPr>
        <a:solidFill>
          <a:srgbClr val="FFFFFF"/>
        </a:solidFill>
        <a:effectLst/>
      </p:bgPr>
    </p:bg>
    <p:spTree>
      <p:nvGrpSpPr>
        <p:cNvPr id="1" name=""/>
        <p:cNvGrpSpPr/>
        <p:nvPr/>
      </p:nvGrpSpPr>
      <p:grpSpPr>
        <a:xfrm>
          <a:off x="0" y="0"/>
          <a:ext cx="0" cy="0"/>
          <a:chOff x="0" y="0"/>
          <a:chExt cx="0" cy="0"/>
        </a:xfrm>
      </p:grpSpPr>
      <p:sp>
        <p:nvSpPr>
          <p:cNvPr id="3042"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43"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44"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45" name="Title Text"/>
          <p:cNvSpPr txBox="1">
            <a:spLocks noGrp="1"/>
          </p:cNvSpPr>
          <p:nvPr>
            <p:ph type="title"/>
          </p:nvPr>
        </p:nvSpPr>
        <p:spPr>
          <a:xfrm>
            <a:off x="381001" y="342900"/>
            <a:ext cx="8109155" cy="377429"/>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572333467"/>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cSld name="7_Divider">
    <p:bg>
      <p:bgPr>
        <a:solidFill>
          <a:srgbClr val="FFFFFF"/>
        </a:solidFill>
        <a:effectLst/>
      </p:bgPr>
    </p:bg>
    <p:spTree>
      <p:nvGrpSpPr>
        <p:cNvPr id="1" name=""/>
        <p:cNvGrpSpPr/>
        <p:nvPr/>
      </p:nvGrpSpPr>
      <p:grpSpPr>
        <a:xfrm>
          <a:off x="0" y="0"/>
          <a:ext cx="0" cy="0"/>
          <a:chOff x="0" y="0"/>
          <a:chExt cx="0" cy="0"/>
        </a:xfrm>
      </p:grpSpPr>
      <p:sp>
        <p:nvSpPr>
          <p:cNvPr id="3052"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53"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54"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55" name="Title Text"/>
          <p:cNvSpPr txBox="1">
            <a:spLocks noGrp="1"/>
          </p:cNvSpPr>
          <p:nvPr>
            <p:ph type="title"/>
          </p:nvPr>
        </p:nvSpPr>
        <p:spPr>
          <a:xfrm>
            <a:off x="651747" y="3314700"/>
            <a:ext cx="8109156" cy="377429"/>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grpSp>
        <p:nvGrpSpPr>
          <p:cNvPr id="3058" name="Group 7"/>
          <p:cNvGrpSpPr/>
          <p:nvPr/>
        </p:nvGrpSpPr>
        <p:grpSpPr>
          <a:xfrm>
            <a:off x="7029451" y="400050"/>
            <a:ext cx="1352550" cy="457200"/>
            <a:chOff x="0" y="0"/>
            <a:chExt cx="3606798" cy="1219200"/>
          </a:xfrm>
        </p:grpSpPr>
        <p:pic>
          <p:nvPicPr>
            <p:cNvPr id="3056" name="Picture 7" descr="Picture 7"/>
            <p:cNvPicPr>
              <a:picLocks noChangeAspect="1"/>
            </p:cNvPicPr>
            <p:nvPr/>
          </p:nvPicPr>
          <p:blipFill>
            <a:blip r:embed="rId2">
              <a:extLst/>
            </a:blip>
            <a:stretch>
              <a:fillRect/>
            </a:stretch>
          </p:blipFill>
          <p:spPr>
            <a:xfrm>
              <a:off x="-1" y="0"/>
              <a:ext cx="1427266" cy="1219200"/>
            </a:xfrm>
            <a:prstGeom prst="rect">
              <a:avLst/>
            </a:prstGeom>
            <a:ln w="12700" cap="flat">
              <a:noFill/>
              <a:miter lim="400000"/>
            </a:ln>
            <a:effectLst/>
          </p:spPr>
        </p:pic>
        <p:pic>
          <p:nvPicPr>
            <p:cNvPr id="3057" name="Picture 9" descr="Picture 9"/>
            <p:cNvPicPr>
              <a:picLocks noChangeAspect="1"/>
            </p:cNvPicPr>
            <p:nvPr/>
          </p:nvPicPr>
          <p:blipFill>
            <a:blip r:embed="rId3">
              <a:extLst/>
            </a:blip>
            <a:stretch>
              <a:fillRect/>
            </a:stretch>
          </p:blipFill>
          <p:spPr>
            <a:xfrm>
              <a:off x="1811260" y="675250"/>
              <a:ext cx="1795539" cy="301625"/>
            </a:xfrm>
            <a:prstGeom prst="rect">
              <a:avLst/>
            </a:prstGeom>
            <a:ln w="12700" cap="flat">
              <a:noFill/>
              <a:miter lim="400000"/>
            </a:ln>
            <a:effectLst/>
          </p:spPr>
        </p:pic>
      </p:grpSp>
    </p:spTree>
    <p:extLst>
      <p:ext uri="{BB962C8B-B14F-4D97-AF65-F5344CB8AC3E}">
        <p14:creationId xmlns:p14="http://schemas.microsoft.com/office/powerpoint/2010/main" val="41878438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type="tx">
  <p:cSld name="9_Blank">
    <p:bg>
      <p:bgPr>
        <a:solidFill>
          <a:srgbClr val="FFFFFF"/>
        </a:solidFill>
        <a:effectLst/>
      </p:bgPr>
    </p:bg>
    <p:spTree>
      <p:nvGrpSpPr>
        <p:cNvPr id="1" name=""/>
        <p:cNvGrpSpPr/>
        <p:nvPr/>
      </p:nvGrpSpPr>
      <p:grpSpPr>
        <a:xfrm>
          <a:off x="0" y="0"/>
          <a:ext cx="0" cy="0"/>
          <a:chOff x="0" y="0"/>
          <a:chExt cx="0" cy="0"/>
        </a:xfrm>
      </p:grpSpPr>
      <p:sp>
        <p:nvSpPr>
          <p:cNvPr id="3065"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66"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67"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Tree>
    <p:extLst>
      <p:ext uri="{BB962C8B-B14F-4D97-AF65-F5344CB8AC3E}">
        <p14:creationId xmlns:p14="http://schemas.microsoft.com/office/powerpoint/2010/main" val="2612780557"/>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FFFFFF"/>
        </a:solidFill>
        <a:effectLst/>
      </p:bgPr>
    </p:bg>
    <p:spTree>
      <p:nvGrpSpPr>
        <p:cNvPr id="1" name=""/>
        <p:cNvGrpSpPr/>
        <p:nvPr/>
      </p:nvGrpSpPr>
      <p:grpSpPr>
        <a:xfrm>
          <a:off x="0" y="0"/>
          <a:ext cx="0" cy="0"/>
          <a:chOff x="0" y="0"/>
          <a:chExt cx="0" cy="0"/>
        </a:xfrm>
      </p:grpSpPr>
      <p:sp>
        <p:nvSpPr>
          <p:cNvPr id="3074"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75"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76"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77" name="Title Text"/>
          <p:cNvSpPr txBox="1">
            <a:spLocks noGrp="1"/>
          </p:cNvSpPr>
          <p:nvPr>
            <p:ph type="title"/>
          </p:nvPr>
        </p:nvSpPr>
        <p:spPr>
          <a:xfrm>
            <a:off x="381001" y="342900"/>
            <a:ext cx="8109155" cy="377429"/>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078" name="Body Level One…"/>
          <p:cNvSpPr txBox="1">
            <a:spLocks noGrp="1"/>
          </p:cNvSpPr>
          <p:nvPr>
            <p:ph type="body" idx="1"/>
          </p:nvPr>
        </p:nvSpPr>
        <p:spPr>
          <a:xfrm>
            <a:off x="293688" y="901701"/>
            <a:ext cx="8393113" cy="3692525"/>
          </a:xfrm>
          <a:prstGeom prst="rect">
            <a:avLst/>
          </a:prstGeom>
        </p:spPr>
        <p:txBody>
          <a:bodyPr lIns="60957" tIns="60957" rIns="60957" bIns="60957"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28046562"/>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tx">
  <p:cSld name="2_Title &amp; Subtitle">
    <p:bg>
      <p:bgPr>
        <a:solidFill>
          <a:srgbClr val="FFFFFF"/>
        </a:solidFill>
        <a:effectLst/>
      </p:bgPr>
    </p:bg>
    <p:spTree>
      <p:nvGrpSpPr>
        <p:cNvPr id="1" name=""/>
        <p:cNvGrpSpPr/>
        <p:nvPr/>
      </p:nvGrpSpPr>
      <p:grpSpPr>
        <a:xfrm>
          <a:off x="0" y="0"/>
          <a:ext cx="0" cy="0"/>
          <a:chOff x="0" y="0"/>
          <a:chExt cx="0" cy="0"/>
        </a:xfrm>
      </p:grpSpPr>
      <p:sp>
        <p:nvSpPr>
          <p:cNvPr id="3085"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86"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87"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88" name="Title Text"/>
          <p:cNvSpPr txBox="1">
            <a:spLocks noGrp="1"/>
          </p:cNvSpPr>
          <p:nvPr>
            <p:ph type="title"/>
          </p:nvPr>
        </p:nvSpPr>
        <p:spPr>
          <a:xfrm>
            <a:off x="1812728" y="863949"/>
            <a:ext cx="5518548" cy="1741289"/>
          </a:xfrm>
          <a:prstGeom prst="rect">
            <a:avLst/>
          </a:prstGeom>
        </p:spPr>
        <p:txBody>
          <a:bodyPr lIns="45719" tIns="45719" rIns="45719" bIns="45719" anchor="b"/>
          <a:lstStyle>
            <a:lvl1pPr defTabSz="342900">
              <a:defRPr sz="1800" spc="-23">
                <a:solidFill>
                  <a:srgbClr val="009EE2"/>
                </a:solidFill>
                <a:latin typeface="Arial"/>
                <a:ea typeface="Arial"/>
                <a:cs typeface="Arial"/>
                <a:sym typeface="Arial"/>
              </a:defRPr>
            </a:lvl1pPr>
          </a:lstStyle>
          <a:p>
            <a:r>
              <a:t>Title Text</a:t>
            </a:r>
          </a:p>
        </p:txBody>
      </p:sp>
      <p:sp>
        <p:nvSpPr>
          <p:cNvPr id="3089" name="Body Level One…"/>
          <p:cNvSpPr txBox="1">
            <a:spLocks noGrp="1"/>
          </p:cNvSpPr>
          <p:nvPr>
            <p:ph type="body" sz="quarter" idx="1"/>
          </p:nvPr>
        </p:nvSpPr>
        <p:spPr>
          <a:xfrm>
            <a:off x="1812728" y="2652119"/>
            <a:ext cx="5518548" cy="596058"/>
          </a:xfrm>
          <a:prstGeom prst="rect">
            <a:avLst/>
          </a:prstGeom>
        </p:spPr>
        <p:txBody>
          <a:bodyPr lIns="45719" tIns="45719" rIns="45719" bIns="45719" anchor="t"/>
          <a:lstStyle>
            <a:lvl1pPr marL="0" indent="0" algn="ctr" defTabSz="342900">
              <a:spcBef>
                <a:spcPts val="0"/>
              </a:spcBef>
              <a:buSzTx/>
              <a:buNone/>
              <a:defRPr sz="1725" b="1" spc="-23">
                <a:solidFill>
                  <a:srgbClr val="000000"/>
                </a:solidFill>
                <a:latin typeface="Arial"/>
                <a:ea typeface="Arial"/>
                <a:cs typeface="Arial"/>
                <a:sym typeface="Arial"/>
              </a:defRPr>
            </a:lvl1pPr>
            <a:lvl2pPr marL="0" indent="0" algn="ctr" defTabSz="342900">
              <a:spcBef>
                <a:spcPts val="0"/>
              </a:spcBef>
              <a:buSzTx/>
              <a:buNone/>
              <a:defRPr sz="1725" b="1" spc="-23">
                <a:solidFill>
                  <a:srgbClr val="000000"/>
                </a:solidFill>
                <a:latin typeface="Arial"/>
                <a:ea typeface="Arial"/>
                <a:cs typeface="Arial"/>
                <a:sym typeface="Arial"/>
              </a:defRPr>
            </a:lvl2pPr>
            <a:lvl3pPr marL="0" indent="0" algn="ctr" defTabSz="342900">
              <a:spcBef>
                <a:spcPts val="0"/>
              </a:spcBef>
              <a:buSzTx/>
              <a:buNone/>
              <a:defRPr sz="1725" b="1" spc="-23">
                <a:solidFill>
                  <a:srgbClr val="000000"/>
                </a:solidFill>
                <a:latin typeface="Arial"/>
                <a:ea typeface="Arial"/>
                <a:cs typeface="Arial"/>
                <a:sym typeface="Arial"/>
              </a:defRPr>
            </a:lvl3pPr>
            <a:lvl4pPr marL="0" indent="0" algn="ctr" defTabSz="342900">
              <a:spcBef>
                <a:spcPts val="0"/>
              </a:spcBef>
              <a:buSzTx/>
              <a:buNone/>
              <a:defRPr sz="1725" b="1" spc="-23">
                <a:solidFill>
                  <a:srgbClr val="000000"/>
                </a:solidFill>
                <a:latin typeface="Arial"/>
                <a:ea typeface="Arial"/>
                <a:cs typeface="Arial"/>
                <a:sym typeface="Arial"/>
              </a:defRPr>
            </a:lvl4pPr>
            <a:lvl5pPr marL="0" indent="0" algn="ctr" defTabSz="342900">
              <a:spcBef>
                <a:spcPts val="0"/>
              </a:spcBef>
              <a:buSzTx/>
              <a:buNone/>
              <a:defRPr sz="1725"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07246698"/>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x">
  <p:cSld name="1_TextPlain">
    <p:bg>
      <p:bgPr>
        <a:solidFill>
          <a:srgbClr val="FFFFFF"/>
        </a:solidFill>
        <a:effectLst/>
      </p:bgPr>
    </p:bg>
    <p:spTree>
      <p:nvGrpSpPr>
        <p:cNvPr id="1" name=""/>
        <p:cNvGrpSpPr/>
        <p:nvPr/>
      </p:nvGrpSpPr>
      <p:grpSpPr>
        <a:xfrm>
          <a:off x="0" y="0"/>
          <a:ext cx="0" cy="0"/>
          <a:chOff x="0" y="0"/>
          <a:chExt cx="0" cy="0"/>
        </a:xfrm>
      </p:grpSpPr>
      <p:sp>
        <p:nvSpPr>
          <p:cNvPr id="3096"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97"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98"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99" name="TextBox 3"/>
          <p:cNvSpPr txBox="1"/>
          <p:nvPr/>
        </p:nvSpPr>
        <p:spPr>
          <a:xfrm>
            <a:off x="312740" y="889398"/>
            <a:ext cx="712152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145" rIns="17145">
            <a:spAutoFit/>
          </a:bodyPr>
          <a:lstStyle>
            <a:lvl1pPr defTabSz="1828800">
              <a:lnSpc>
                <a:spcPct val="100000"/>
              </a:lnSpc>
              <a:defRPr sz="3200" spc="-80">
                <a:solidFill>
                  <a:srgbClr val="FFFFFF"/>
                </a:solidFill>
                <a:latin typeface="Arial"/>
                <a:ea typeface="Arial"/>
                <a:cs typeface="Arial"/>
                <a:sym typeface="Arial"/>
              </a:defRPr>
            </a:lvl1pPr>
          </a:lstStyle>
          <a:p>
            <a:r>
              <a:rPr sz="1200"/>
              <a:t>text</a:t>
            </a:r>
          </a:p>
        </p:txBody>
      </p:sp>
      <p:sp>
        <p:nvSpPr>
          <p:cNvPr id="3100" name="Title Text"/>
          <p:cNvSpPr txBox="1">
            <a:spLocks noGrp="1"/>
          </p:cNvSpPr>
          <p:nvPr>
            <p:ph type="title"/>
          </p:nvPr>
        </p:nvSpPr>
        <p:spPr>
          <a:xfrm>
            <a:off x="381001" y="342900"/>
            <a:ext cx="8109155" cy="377429"/>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101" name="Body Level One…"/>
          <p:cNvSpPr txBox="1">
            <a:spLocks noGrp="1"/>
          </p:cNvSpPr>
          <p:nvPr>
            <p:ph type="body" sz="quarter" idx="1"/>
          </p:nvPr>
        </p:nvSpPr>
        <p:spPr>
          <a:xfrm>
            <a:off x="364068" y="1123950"/>
            <a:ext cx="8509001" cy="918714"/>
          </a:xfrm>
          <a:prstGeom prst="rect">
            <a:avLst/>
          </a:prstGeom>
        </p:spPr>
        <p:txBody>
          <a:bodyPr lIns="45719" tIns="45719" rIns="45719" bIns="45719"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70931746"/>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FFFFFF"/>
        </a:solidFill>
        <a:effectLst/>
      </p:bgPr>
    </p:bg>
    <p:spTree>
      <p:nvGrpSpPr>
        <p:cNvPr id="1" name=""/>
        <p:cNvGrpSpPr/>
        <p:nvPr/>
      </p:nvGrpSpPr>
      <p:grpSpPr>
        <a:xfrm>
          <a:off x="0" y="0"/>
          <a:ext cx="0" cy="0"/>
          <a:chOff x="0" y="0"/>
          <a:chExt cx="0" cy="0"/>
        </a:xfrm>
      </p:grpSpPr>
      <p:sp>
        <p:nvSpPr>
          <p:cNvPr id="3108"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09"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10"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11" name="Title Text"/>
          <p:cNvSpPr txBox="1">
            <a:spLocks noGrp="1"/>
          </p:cNvSpPr>
          <p:nvPr>
            <p:ph type="title"/>
          </p:nvPr>
        </p:nvSpPr>
        <p:spPr>
          <a:xfrm>
            <a:off x="381001" y="342900"/>
            <a:ext cx="8109155" cy="377429"/>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72317671"/>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type="tx">
  <p:cSld name="1_Section Header">
    <p:bg>
      <p:bgPr>
        <a:solidFill>
          <a:srgbClr val="FFFFFF"/>
        </a:solidFill>
        <a:effectLst/>
      </p:bgPr>
    </p:bg>
    <p:spTree>
      <p:nvGrpSpPr>
        <p:cNvPr id="1" name=""/>
        <p:cNvGrpSpPr/>
        <p:nvPr/>
      </p:nvGrpSpPr>
      <p:grpSpPr>
        <a:xfrm>
          <a:off x="0" y="0"/>
          <a:ext cx="0" cy="0"/>
          <a:chOff x="0" y="0"/>
          <a:chExt cx="0" cy="0"/>
        </a:xfrm>
      </p:grpSpPr>
      <p:sp>
        <p:nvSpPr>
          <p:cNvPr id="3118" name="TextBox 14"/>
          <p:cNvSpPr txBox="1"/>
          <p:nvPr/>
        </p:nvSpPr>
        <p:spPr>
          <a:xfrm>
            <a:off x="3657600" y="493429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19" name="Slide Number"/>
          <p:cNvSpPr txBox="1">
            <a:spLocks noGrp="1"/>
          </p:cNvSpPr>
          <p:nvPr>
            <p:ph type="sldNum" sz="quarter" idx="2"/>
          </p:nvPr>
        </p:nvSpPr>
        <p:spPr>
          <a:xfrm>
            <a:off x="8610602" y="4978619"/>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20" name="TextBox 9"/>
          <p:cNvSpPr txBox="1"/>
          <p:nvPr/>
        </p:nvSpPr>
        <p:spPr>
          <a:xfrm>
            <a:off x="381001" y="4892055"/>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21" name="Title Text"/>
          <p:cNvSpPr txBox="1">
            <a:spLocks noGrp="1"/>
          </p:cNvSpPr>
          <p:nvPr>
            <p:ph type="title"/>
          </p:nvPr>
        </p:nvSpPr>
        <p:spPr>
          <a:xfrm>
            <a:off x="623888" y="1282305"/>
            <a:ext cx="7886700" cy="2139553"/>
          </a:xfrm>
          <a:prstGeom prst="rect">
            <a:avLst/>
          </a:prstGeom>
        </p:spPr>
        <p:txBody>
          <a:bodyPr lIns="45719" tIns="45719" rIns="45719" bIns="45719" anchor="b"/>
          <a:lstStyle>
            <a:lvl1pPr defTabSz="342900">
              <a:defRPr sz="4500" spc="-23">
                <a:solidFill>
                  <a:srgbClr val="009EE2"/>
                </a:solidFill>
                <a:latin typeface="Arial"/>
                <a:ea typeface="Arial"/>
                <a:cs typeface="Arial"/>
                <a:sym typeface="Arial"/>
              </a:defRPr>
            </a:lvl1pPr>
          </a:lstStyle>
          <a:p>
            <a:r>
              <a:t>Title Text</a:t>
            </a:r>
          </a:p>
        </p:txBody>
      </p:sp>
      <p:sp>
        <p:nvSpPr>
          <p:cNvPr id="3122" name="Body Level One…"/>
          <p:cNvSpPr txBox="1">
            <a:spLocks noGrp="1"/>
          </p:cNvSpPr>
          <p:nvPr>
            <p:ph type="body" sz="quarter" idx="1"/>
          </p:nvPr>
        </p:nvSpPr>
        <p:spPr>
          <a:xfrm>
            <a:off x="623888" y="3442098"/>
            <a:ext cx="7886700" cy="1125141"/>
          </a:xfrm>
          <a:prstGeom prst="rect">
            <a:avLst/>
          </a:prstGeom>
        </p:spPr>
        <p:txBody>
          <a:bodyPr lIns="45719" tIns="45719" rIns="45719" bIns="45719" anchor="t"/>
          <a:lstStyle>
            <a:lvl1pPr marL="0" indent="0" defTabSz="342900">
              <a:spcBef>
                <a:spcPts val="413"/>
              </a:spcBef>
              <a:buSzTx/>
              <a:buNone/>
              <a:defRPr sz="1800" b="1" spc="-23">
                <a:solidFill>
                  <a:srgbClr val="888888"/>
                </a:solidFill>
                <a:latin typeface="Arial"/>
                <a:ea typeface="Arial"/>
                <a:cs typeface="Arial"/>
                <a:sym typeface="Arial"/>
              </a:defRPr>
            </a:lvl1pPr>
            <a:lvl2pPr marL="0" indent="342900" defTabSz="342900">
              <a:spcBef>
                <a:spcPts val="413"/>
              </a:spcBef>
              <a:buSzTx/>
              <a:buNone/>
              <a:defRPr sz="1800" b="1" spc="-23">
                <a:solidFill>
                  <a:srgbClr val="888888"/>
                </a:solidFill>
                <a:latin typeface="Arial"/>
                <a:ea typeface="Arial"/>
                <a:cs typeface="Arial"/>
                <a:sym typeface="Arial"/>
              </a:defRPr>
            </a:lvl2pPr>
            <a:lvl3pPr marL="0" indent="685800" defTabSz="342900">
              <a:spcBef>
                <a:spcPts val="413"/>
              </a:spcBef>
              <a:buSzTx/>
              <a:buNone/>
              <a:defRPr sz="1800" b="1" spc="-23">
                <a:solidFill>
                  <a:srgbClr val="888888"/>
                </a:solidFill>
                <a:latin typeface="Arial"/>
                <a:ea typeface="Arial"/>
                <a:cs typeface="Arial"/>
                <a:sym typeface="Arial"/>
              </a:defRPr>
            </a:lvl3pPr>
            <a:lvl4pPr marL="0" indent="1028700" defTabSz="342900">
              <a:spcBef>
                <a:spcPts val="413"/>
              </a:spcBef>
              <a:buSzTx/>
              <a:buNone/>
              <a:defRPr sz="1800" b="1" spc="-23">
                <a:solidFill>
                  <a:srgbClr val="888888"/>
                </a:solidFill>
                <a:latin typeface="Arial"/>
                <a:ea typeface="Arial"/>
                <a:cs typeface="Arial"/>
                <a:sym typeface="Arial"/>
              </a:defRPr>
            </a:lvl4pPr>
            <a:lvl5pPr marL="0" indent="1371600" defTabSz="342900">
              <a:spcBef>
                <a:spcPts val="413"/>
              </a:spcBef>
              <a:buSzTx/>
              <a:buNone/>
              <a:defRPr sz="1800" b="1" spc="-23">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96235927"/>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cSld name="3_Title &amp; Subtitle">
    <p:bg>
      <p:bgPr>
        <a:solidFill>
          <a:srgbClr val="152835"/>
        </a:solidFill>
        <a:effectLst/>
      </p:bgPr>
    </p:bg>
    <p:spTree>
      <p:nvGrpSpPr>
        <p:cNvPr id="1" name=""/>
        <p:cNvGrpSpPr/>
        <p:nvPr/>
      </p:nvGrpSpPr>
      <p:grpSpPr>
        <a:xfrm>
          <a:off x="0" y="0"/>
          <a:ext cx="0" cy="0"/>
          <a:chOff x="0" y="0"/>
          <a:chExt cx="0" cy="0"/>
        </a:xfrm>
      </p:grpSpPr>
      <p:pic>
        <p:nvPicPr>
          <p:cNvPr id="3129" name="pasted-image.pdf" descr="pasted-image.pdf"/>
          <p:cNvPicPr>
            <a:picLocks noChangeAspect="1"/>
          </p:cNvPicPr>
          <p:nvPr/>
        </p:nvPicPr>
        <p:blipFill>
          <a:blip r:embed="rId2">
            <a:extLst/>
          </a:blip>
          <a:stretch>
            <a:fillRect/>
          </a:stretch>
        </p:blipFill>
        <p:spPr>
          <a:xfrm>
            <a:off x="4748456" y="0"/>
            <a:ext cx="5209688" cy="5143501"/>
          </a:xfrm>
          <a:prstGeom prst="rect">
            <a:avLst/>
          </a:prstGeom>
          <a:ln w="12700">
            <a:miter lim="400000"/>
          </a:ln>
        </p:spPr>
      </p:pic>
      <p:sp>
        <p:nvSpPr>
          <p:cNvPr id="3130" name="Body Level One…"/>
          <p:cNvSpPr txBox="1">
            <a:spLocks noGrp="1"/>
          </p:cNvSpPr>
          <p:nvPr>
            <p:ph type="body" sz="quarter" idx="1"/>
          </p:nvPr>
        </p:nvSpPr>
        <p:spPr>
          <a:xfrm>
            <a:off x="1179110" y="1193005"/>
            <a:ext cx="1203888" cy="27146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31" name="Your Title…"/>
          <p:cNvSpPr>
            <a:spLocks noGrp="1"/>
          </p:cNvSpPr>
          <p:nvPr>
            <p:ph type="body" sz="quarter" idx="13"/>
          </p:nvPr>
        </p:nvSpPr>
        <p:spPr>
          <a:xfrm>
            <a:off x="1179110" y="1879759"/>
            <a:ext cx="2568221" cy="1126808"/>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132" name="Subtitle goes here"/>
          <p:cNvSpPr>
            <a:spLocks noGrp="1"/>
          </p:cNvSpPr>
          <p:nvPr>
            <p:ph type="body" sz="quarter" idx="14"/>
          </p:nvPr>
        </p:nvSpPr>
        <p:spPr>
          <a:xfrm>
            <a:off x="1179109" y="2959894"/>
            <a:ext cx="1616882" cy="271463"/>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33"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50717459"/>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
  <p:cSld name="2_TItle Page 2">
    <p:bg>
      <p:bgPr>
        <a:solidFill>
          <a:srgbClr val="10202F"/>
        </a:solidFill>
        <a:effectLst/>
      </p:bgPr>
    </p:bg>
    <p:spTree>
      <p:nvGrpSpPr>
        <p:cNvPr id="1" name=""/>
        <p:cNvGrpSpPr/>
        <p:nvPr/>
      </p:nvGrpSpPr>
      <p:grpSpPr>
        <a:xfrm>
          <a:off x="0" y="0"/>
          <a:ext cx="0" cy="0"/>
          <a:chOff x="0" y="0"/>
          <a:chExt cx="0" cy="0"/>
        </a:xfrm>
      </p:grpSpPr>
      <p:sp>
        <p:nvSpPr>
          <p:cNvPr id="3140" name="Body Level One…"/>
          <p:cNvSpPr txBox="1">
            <a:spLocks noGrp="1"/>
          </p:cNvSpPr>
          <p:nvPr>
            <p:ph type="body" sz="quarter" idx="1"/>
          </p:nvPr>
        </p:nvSpPr>
        <p:spPr>
          <a:xfrm>
            <a:off x="1401371" y="1624013"/>
            <a:ext cx="2361903" cy="102393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41" name="Subtitle, Presenters, Date"/>
          <p:cNvSpPr>
            <a:spLocks noGrp="1"/>
          </p:cNvSpPr>
          <p:nvPr>
            <p:ph type="body" sz="quarter" idx="13"/>
          </p:nvPr>
        </p:nvSpPr>
        <p:spPr>
          <a:xfrm>
            <a:off x="1401371" y="2971800"/>
            <a:ext cx="2253039"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42" name="Line"/>
          <p:cNvSpPr/>
          <p:nvPr/>
        </p:nvSpPr>
        <p:spPr>
          <a:xfrm>
            <a:off x="1428750" y="2824163"/>
            <a:ext cx="5599106" cy="0"/>
          </a:xfrm>
          <a:prstGeom prst="line">
            <a:avLst/>
          </a:prstGeom>
          <a:ln w="25400">
            <a:solidFill>
              <a:srgbClr val="FFFFFF"/>
            </a:solidFill>
            <a:miter lim="400000"/>
          </a:ln>
        </p:spPr>
        <p:txBody>
          <a:bodyPr lIns="17144" tIns="17144" rIns="17144" bIns="17144"/>
          <a:lstStyle/>
          <a:p>
            <a:endParaRPr sz="506"/>
          </a:p>
        </p:txBody>
      </p:sp>
      <p:sp>
        <p:nvSpPr>
          <p:cNvPr id="3143"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84417835"/>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x">
  <p:cSld name="Title Page 3">
    <p:bg>
      <p:bgPr>
        <a:solidFill>
          <a:srgbClr val="57A9FD"/>
        </a:solidFill>
        <a:effectLst/>
      </p:bgPr>
    </p:bg>
    <p:spTree>
      <p:nvGrpSpPr>
        <p:cNvPr id="1" name=""/>
        <p:cNvGrpSpPr/>
        <p:nvPr/>
      </p:nvGrpSpPr>
      <p:grpSpPr>
        <a:xfrm>
          <a:off x="0" y="0"/>
          <a:ext cx="0" cy="0"/>
          <a:chOff x="0" y="0"/>
          <a:chExt cx="0" cy="0"/>
        </a:xfrm>
      </p:grpSpPr>
      <p:pic>
        <p:nvPicPr>
          <p:cNvPr id="3150" name="pasted-image.pdf" descr="pasted-image.pdf"/>
          <p:cNvPicPr>
            <a:picLocks noChangeAspect="1"/>
          </p:cNvPicPr>
          <p:nvPr/>
        </p:nvPicPr>
        <p:blipFill>
          <a:blip r:embed="rId2">
            <a:extLst/>
          </a:blip>
          <a:stretch>
            <a:fillRect/>
          </a:stretch>
        </p:blipFill>
        <p:spPr>
          <a:xfrm>
            <a:off x="895350" y="1243902"/>
            <a:ext cx="2400300" cy="2457451"/>
          </a:xfrm>
          <a:prstGeom prst="rect">
            <a:avLst/>
          </a:prstGeom>
          <a:ln w="12700">
            <a:miter lim="400000"/>
          </a:ln>
        </p:spPr>
      </p:pic>
      <p:pic>
        <p:nvPicPr>
          <p:cNvPr id="3151" name="pasted-image.pdf" descr="pasted-image.pdf"/>
          <p:cNvPicPr>
            <a:picLocks noChangeAspect="1"/>
          </p:cNvPicPr>
          <p:nvPr/>
        </p:nvPicPr>
        <p:blipFill>
          <a:blip r:embed="rId2">
            <a:extLst/>
          </a:blip>
          <a:stretch>
            <a:fillRect/>
          </a:stretch>
        </p:blipFill>
        <p:spPr>
          <a:xfrm>
            <a:off x="-566738" y="-1009328"/>
            <a:ext cx="2400300" cy="2457451"/>
          </a:xfrm>
          <a:prstGeom prst="rect">
            <a:avLst/>
          </a:prstGeom>
          <a:ln w="12700">
            <a:miter lim="400000"/>
          </a:ln>
        </p:spPr>
      </p:pic>
      <p:pic>
        <p:nvPicPr>
          <p:cNvPr id="3152" name="pasted-image.pdf" descr="pasted-image.pdf"/>
          <p:cNvPicPr>
            <a:picLocks noChangeAspect="1"/>
          </p:cNvPicPr>
          <p:nvPr/>
        </p:nvPicPr>
        <p:blipFill>
          <a:blip r:embed="rId2">
            <a:extLst/>
          </a:blip>
          <a:stretch>
            <a:fillRect/>
          </a:stretch>
        </p:blipFill>
        <p:spPr>
          <a:xfrm>
            <a:off x="6002173" y="3160111"/>
            <a:ext cx="1578304" cy="1615883"/>
          </a:xfrm>
          <a:prstGeom prst="rect">
            <a:avLst/>
          </a:prstGeom>
          <a:ln w="12700">
            <a:miter lim="400000"/>
          </a:ln>
        </p:spPr>
      </p:pic>
      <p:pic>
        <p:nvPicPr>
          <p:cNvPr id="3153" name="pasted-image.pdf" descr="pasted-image.pdf"/>
          <p:cNvPicPr>
            <a:picLocks noChangeAspect="1"/>
          </p:cNvPicPr>
          <p:nvPr/>
        </p:nvPicPr>
        <p:blipFill>
          <a:blip r:embed="rId3">
            <a:extLst/>
          </a:blip>
          <a:stretch>
            <a:fillRect/>
          </a:stretch>
        </p:blipFill>
        <p:spPr>
          <a:xfrm>
            <a:off x="-509588" y="3315584"/>
            <a:ext cx="2333626" cy="2743200"/>
          </a:xfrm>
          <a:prstGeom prst="rect">
            <a:avLst/>
          </a:prstGeom>
          <a:ln w="12700">
            <a:miter lim="400000"/>
          </a:ln>
        </p:spPr>
      </p:pic>
      <p:pic>
        <p:nvPicPr>
          <p:cNvPr id="3154" name="pasted-image.pdf" descr="pasted-image.pdf"/>
          <p:cNvPicPr>
            <a:picLocks noChangeAspect="1"/>
          </p:cNvPicPr>
          <p:nvPr/>
        </p:nvPicPr>
        <p:blipFill>
          <a:blip r:embed="rId3">
            <a:extLst/>
          </a:blip>
          <a:stretch>
            <a:fillRect/>
          </a:stretch>
        </p:blipFill>
        <p:spPr>
          <a:xfrm>
            <a:off x="6796088" y="743834"/>
            <a:ext cx="2333625" cy="2743200"/>
          </a:xfrm>
          <a:prstGeom prst="rect">
            <a:avLst/>
          </a:prstGeom>
          <a:ln w="12700">
            <a:miter lim="400000"/>
          </a:ln>
        </p:spPr>
      </p:pic>
      <p:pic>
        <p:nvPicPr>
          <p:cNvPr id="3155" name="pasted-image.pdf" descr="pasted-image.pdf"/>
          <p:cNvPicPr>
            <a:picLocks noChangeAspect="1"/>
          </p:cNvPicPr>
          <p:nvPr/>
        </p:nvPicPr>
        <p:blipFill>
          <a:blip r:embed="rId2">
            <a:extLst/>
          </a:blip>
          <a:stretch>
            <a:fillRect/>
          </a:stretch>
        </p:blipFill>
        <p:spPr>
          <a:xfrm>
            <a:off x="7716673" y="3350611"/>
            <a:ext cx="1578304" cy="1615883"/>
          </a:xfrm>
          <a:prstGeom prst="rect">
            <a:avLst/>
          </a:prstGeom>
          <a:ln w="12700">
            <a:miter lim="400000"/>
          </a:ln>
        </p:spPr>
      </p:pic>
      <p:sp>
        <p:nvSpPr>
          <p:cNvPr id="3156" name="Body Level One…"/>
          <p:cNvSpPr txBox="1">
            <a:spLocks noGrp="1"/>
          </p:cNvSpPr>
          <p:nvPr>
            <p:ph type="body" sz="quarter" idx="1"/>
          </p:nvPr>
        </p:nvSpPr>
        <p:spPr>
          <a:xfrm>
            <a:off x="3464658" y="2613057"/>
            <a:ext cx="1468918" cy="520304"/>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3157" name="Main Title…"/>
          <p:cNvSpPr>
            <a:spLocks noGrp="1"/>
          </p:cNvSpPr>
          <p:nvPr>
            <p:ph type="body" sz="quarter" idx="13"/>
          </p:nvPr>
        </p:nvSpPr>
        <p:spPr>
          <a:xfrm>
            <a:off x="3443436" y="1747838"/>
            <a:ext cx="2020266" cy="895350"/>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158" name="Slide Number"/>
          <p:cNvSpPr txBox="1">
            <a:spLocks noGrp="1"/>
          </p:cNvSpPr>
          <p:nvPr>
            <p:ph type="sldNum" sz="quarter" idx="2"/>
          </p:nvPr>
        </p:nvSpPr>
        <p:spPr>
          <a:xfrm>
            <a:off x="8879412" y="4905375"/>
            <a:ext cx="219612" cy="198324"/>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48165407"/>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tx">
  <p:cSld name="Title Slide 4">
    <p:bg>
      <p:bgPr>
        <a:solidFill>
          <a:srgbClr val="FFFFFF"/>
        </a:solidFill>
        <a:effectLst/>
      </p:bgPr>
    </p:bg>
    <p:spTree>
      <p:nvGrpSpPr>
        <p:cNvPr id="1" name=""/>
        <p:cNvGrpSpPr/>
        <p:nvPr/>
      </p:nvGrpSpPr>
      <p:grpSpPr>
        <a:xfrm>
          <a:off x="0" y="0"/>
          <a:ext cx="0" cy="0"/>
          <a:chOff x="0" y="0"/>
          <a:chExt cx="0" cy="0"/>
        </a:xfrm>
      </p:grpSpPr>
      <p:sp>
        <p:nvSpPr>
          <p:cNvPr id="3165" name="Image"/>
          <p:cNvSpPr>
            <a:spLocks noGrp="1"/>
          </p:cNvSpPr>
          <p:nvPr>
            <p:ph type="pic" sz="half" idx="13"/>
          </p:nvPr>
        </p:nvSpPr>
        <p:spPr>
          <a:xfrm>
            <a:off x="-73893" y="0"/>
            <a:ext cx="2610427" cy="5143500"/>
          </a:xfrm>
          <a:prstGeom prst="rect">
            <a:avLst/>
          </a:prstGeom>
        </p:spPr>
        <p:txBody>
          <a:bodyPr lIns="91439" tIns="45719" rIns="91439" bIns="45719" anchor="t">
            <a:noAutofit/>
          </a:bodyPr>
          <a:lstStyle/>
          <a:p>
            <a:endParaRPr/>
          </a:p>
        </p:txBody>
      </p:sp>
      <p:sp>
        <p:nvSpPr>
          <p:cNvPr id="3166" name="Body Level One…"/>
          <p:cNvSpPr txBox="1">
            <a:spLocks noGrp="1"/>
          </p:cNvSpPr>
          <p:nvPr>
            <p:ph type="body" sz="quarter" idx="1"/>
          </p:nvPr>
        </p:nvSpPr>
        <p:spPr>
          <a:xfrm>
            <a:off x="2837159" y="1847879"/>
            <a:ext cx="4035615"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67" name="Subtitle or tagline."/>
          <p:cNvSpPr>
            <a:spLocks noGrp="1"/>
          </p:cNvSpPr>
          <p:nvPr>
            <p:ph type="body" sz="quarter" idx="14"/>
          </p:nvPr>
        </p:nvSpPr>
        <p:spPr>
          <a:xfrm>
            <a:off x="2832397" y="2900853"/>
            <a:ext cx="3530188" cy="271463"/>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168" name="Line"/>
          <p:cNvSpPr/>
          <p:nvPr/>
        </p:nvSpPr>
        <p:spPr>
          <a:xfrm>
            <a:off x="2878321" y="4759439"/>
            <a:ext cx="253979" cy="1"/>
          </a:xfrm>
          <a:prstGeom prst="line">
            <a:avLst/>
          </a:prstGeom>
          <a:ln w="76200">
            <a:solidFill>
              <a:srgbClr val="57A9FD"/>
            </a:solidFill>
            <a:miter lim="400000"/>
          </a:ln>
        </p:spPr>
        <p:txBody>
          <a:bodyPr lIns="17144" tIns="17144" rIns="17144" bIns="17144"/>
          <a:lstStyle/>
          <a:p>
            <a:endParaRPr sz="506"/>
          </a:p>
        </p:txBody>
      </p:sp>
      <p:sp>
        <p:nvSpPr>
          <p:cNvPr id="3169" name="09.20.16"/>
          <p:cNvSpPr>
            <a:spLocks noGrp="1"/>
          </p:cNvSpPr>
          <p:nvPr>
            <p:ph type="body" sz="quarter" idx="15"/>
          </p:nvPr>
        </p:nvSpPr>
        <p:spPr>
          <a:xfrm>
            <a:off x="2856210" y="4798840"/>
            <a:ext cx="571596"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170" name="Slide Number"/>
          <p:cNvSpPr txBox="1">
            <a:spLocks noGrp="1"/>
          </p:cNvSpPr>
          <p:nvPr>
            <p:ph type="sldNum" sz="quarter" idx="2"/>
          </p:nvPr>
        </p:nvSpPr>
        <p:spPr>
          <a:xfrm>
            <a:off x="8848341" y="4876800"/>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9338295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x">
  <p:cSld name="2_Agenda 1">
    <p:bg>
      <p:bgPr>
        <a:solidFill>
          <a:srgbClr val="5296E8"/>
        </a:solidFill>
        <a:effectLst/>
      </p:bgPr>
    </p:bg>
    <p:spTree>
      <p:nvGrpSpPr>
        <p:cNvPr id="1" name=""/>
        <p:cNvGrpSpPr/>
        <p:nvPr/>
      </p:nvGrpSpPr>
      <p:grpSpPr>
        <a:xfrm>
          <a:off x="0" y="0"/>
          <a:ext cx="0" cy="0"/>
          <a:chOff x="0" y="0"/>
          <a:chExt cx="0" cy="0"/>
        </a:xfrm>
      </p:grpSpPr>
      <p:sp>
        <p:nvSpPr>
          <p:cNvPr id="3177" name="Body Level One…"/>
          <p:cNvSpPr txBox="1">
            <a:spLocks noGrp="1"/>
          </p:cNvSpPr>
          <p:nvPr>
            <p:ph type="body" sz="quarter" idx="1"/>
          </p:nvPr>
        </p:nvSpPr>
        <p:spPr>
          <a:xfrm>
            <a:off x="827485" y="707505"/>
            <a:ext cx="1894052" cy="1126809"/>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78" name="01"/>
          <p:cNvSpPr txBox="1"/>
          <p:nvPr/>
        </p:nvSpPr>
        <p:spPr>
          <a:xfrm>
            <a:off x="4159586" y="74484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3179" name="MVP Use Case Scenarios"/>
          <p:cNvSpPr txBox="1"/>
          <p:nvPr/>
        </p:nvSpPr>
        <p:spPr>
          <a:xfrm>
            <a:off x="4159586" y="894383"/>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3180" name="07"/>
          <p:cNvSpPr>
            <a:spLocks noGrp="1"/>
          </p:cNvSpPr>
          <p:nvPr>
            <p:ph type="body" sz="quarter" idx="13"/>
          </p:nvPr>
        </p:nvSpPr>
        <p:spPr>
          <a:xfrm>
            <a:off x="5931237" y="74484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1" name="Slide Title"/>
          <p:cNvSpPr>
            <a:spLocks noGrp="1"/>
          </p:cNvSpPr>
          <p:nvPr>
            <p:ph type="body" sz="quarter" idx="14"/>
          </p:nvPr>
        </p:nvSpPr>
        <p:spPr>
          <a:xfrm>
            <a:off x="5931237" y="89438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2" name="02"/>
          <p:cNvSpPr txBox="1"/>
          <p:nvPr/>
        </p:nvSpPr>
        <p:spPr>
          <a:xfrm>
            <a:off x="4159586" y="1421115"/>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3183" name="Slide Title"/>
          <p:cNvSpPr txBox="1"/>
          <p:nvPr/>
        </p:nvSpPr>
        <p:spPr>
          <a:xfrm>
            <a:off x="4159586" y="1570657"/>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4" name="08"/>
          <p:cNvSpPr>
            <a:spLocks noGrp="1"/>
          </p:cNvSpPr>
          <p:nvPr>
            <p:ph type="body" sz="quarter" idx="15"/>
          </p:nvPr>
        </p:nvSpPr>
        <p:spPr>
          <a:xfrm>
            <a:off x="5931237" y="14211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5" name="Slide Title"/>
          <p:cNvSpPr>
            <a:spLocks noGrp="1"/>
          </p:cNvSpPr>
          <p:nvPr>
            <p:ph type="body" sz="quarter" idx="16"/>
          </p:nvPr>
        </p:nvSpPr>
        <p:spPr>
          <a:xfrm>
            <a:off x="5931237" y="1570657"/>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6" name="03"/>
          <p:cNvSpPr txBox="1"/>
          <p:nvPr/>
        </p:nvSpPr>
        <p:spPr>
          <a:xfrm>
            <a:off x="4159586" y="209739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3187" name="Slide Title"/>
          <p:cNvSpPr txBox="1"/>
          <p:nvPr/>
        </p:nvSpPr>
        <p:spPr>
          <a:xfrm>
            <a:off x="4159586" y="2246932"/>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8" name="09"/>
          <p:cNvSpPr>
            <a:spLocks noGrp="1"/>
          </p:cNvSpPr>
          <p:nvPr>
            <p:ph type="body" sz="quarter" idx="17"/>
          </p:nvPr>
        </p:nvSpPr>
        <p:spPr>
          <a:xfrm>
            <a:off x="5931237" y="209739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9" name="Slide Title"/>
          <p:cNvSpPr>
            <a:spLocks noGrp="1"/>
          </p:cNvSpPr>
          <p:nvPr>
            <p:ph type="body" sz="quarter" idx="18"/>
          </p:nvPr>
        </p:nvSpPr>
        <p:spPr>
          <a:xfrm>
            <a:off x="5931237" y="224693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0" name="04"/>
          <p:cNvSpPr txBox="1"/>
          <p:nvPr/>
        </p:nvSpPr>
        <p:spPr>
          <a:xfrm>
            <a:off x="4159586" y="2773665"/>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3191" name="Slide Title"/>
          <p:cNvSpPr txBox="1"/>
          <p:nvPr/>
        </p:nvSpPr>
        <p:spPr>
          <a:xfrm>
            <a:off x="4159586" y="2923207"/>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2" name="10"/>
          <p:cNvSpPr>
            <a:spLocks noGrp="1"/>
          </p:cNvSpPr>
          <p:nvPr>
            <p:ph type="body" sz="quarter" idx="19"/>
          </p:nvPr>
        </p:nvSpPr>
        <p:spPr>
          <a:xfrm>
            <a:off x="5931237" y="277366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3" name="Slide Title"/>
          <p:cNvSpPr>
            <a:spLocks noGrp="1"/>
          </p:cNvSpPr>
          <p:nvPr>
            <p:ph type="body" sz="quarter" idx="20"/>
          </p:nvPr>
        </p:nvSpPr>
        <p:spPr>
          <a:xfrm>
            <a:off x="5931237" y="292320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4" name="06"/>
          <p:cNvSpPr txBox="1"/>
          <p:nvPr/>
        </p:nvSpPr>
        <p:spPr>
          <a:xfrm>
            <a:off x="4159586" y="4126215"/>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3195" name="Slide Title"/>
          <p:cNvSpPr txBox="1"/>
          <p:nvPr/>
        </p:nvSpPr>
        <p:spPr>
          <a:xfrm>
            <a:off x="4159586" y="4275757"/>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6" name="12"/>
          <p:cNvSpPr>
            <a:spLocks noGrp="1"/>
          </p:cNvSpPr>
          <p:nvPr>
            <p:ph type="body" sz="quarter" idx="21"/>
          </p:nvPr>
        </p:nvSpPr>
        <p:spPr>
          <a:xfrm>
            <a:off x="5931237" y="41262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7" name="Slide Title"/>
          <p:cNvSpPr>
            <a:spLocks noGrp="1"/>
          </p:cNvSpPr>
          <p:nvPr>
            <p:ph type="body" sz="quarter" idx="22"/>
          </p:nvPr>
        </p:nvSpPr>
        <p:spPr>
          <a:xfrm>
            <a:off x="5931237" y="427575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8" name="05"/>
          <p:cNvSpPr txBox="1"/>
          <p:nvPr/>
        </p:nvSpPr>
        <p:spPr>
          <a:xfrm>
            <a:off x="4159586" y="344994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3199" name="Slide Title"/>
          <p:cNvSpPr txBox="1"/>
          <p:nvPr/>
        </p:nvSpPr>
        <p:spPr>
          <a:xfrm>
            <a:off x="4159586" y="3599482"/>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200" name="11"/>
          <p:cNvSpPr>
            <a:spLocks noGrp="1"/>
          </p:cNvSpPr>
          <p:nvPr>
            <p:ph type="body" sz="quarter" idx="23"/>
          </p:nvPr>
        </p:nvSpPr>
        <p:spPr>
          <a:xfrm>
            <a:off x="5931237" y="3449940"/>
            <a:ext cx="245658"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201" name="Slide Title"/>
          <p:cNvSpPr>
            <a:spLocks noGrp="1"/>
          </p:cNvSpPr>
          <p:nvPr>
            <p:ph type="body" sz="quarter" idx="24"/>
          </p:nvPr>
        </p:nvSpPr>
        <p:spPr>
          <a:xfrm>
            <a:off x="5931237" y="3599483"/>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202" name="Bluemix Design System  |  IBM Confidential  |  ©2016 IBM Corporation"/>
          <p:cNvSpPr>
            <a:spLocks noGrp="1"/>
          </p:cNvSpPr>
          <p:nvPr>
            <p:ph type="body" sz="quarter" idx="25"/>
          </p:nvPr>
        </p:nvSpPr>
        <p:spPr>
          <a:xfrm>
            <a:off x="154049" y="4886098"/>
            <a:ext cx="2417118" cy="128588"/>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3203" name="Slide Number"/>
          <p:cNvSpPr txBox="1">
            <a:spLocks noGrp="1"/>
          </p:cNvSpPr>
          <p:nvPr>
            <p:ph type="sldNum" sz="quarter" idx="2"/>
          </p:nvPr>
        </p:nvSpPr>
        <p:spPr>
          <a:xfrm>
            <a:off x="8857866"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29439197"/>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x">
  <p:cSld name="4_Agenda 2">
    <p:bg>
      <p:bgPr>
        <a:solidFill>
          <a:srgbClr val="FFFFFF"/>
        </a:solidFill>
        <a:effectLst/>
      </p:bgPr>
    </p:bg>
    <p:spTree>
      <p:nvGrpSpPr>
        <p:cNvPr id="1" name=""/>
        <p:cNvGrpSpPr/>
        <p:nvPr/>
      </p:nvGrpSpPr>
      <p:grpSpPr>
        <a:xfrm>
          <a:off x="0" y="0"/>
          <a:ext cx="0" cy="0"/>
          <a:chOff x="0" y="0"/>
          <a:chExt cx="0" cy="0"/>
        </a:xfrm>
      </p:grpSpPr>
      <p:sp>
        <p:nvSpPr>
          <p:cNvPr id="3210" name="Body Level One…"/>
          <p:cNvSpPr txBox="1">
            <a:spLocks noGrp="1"/>
          </p:cNvSpPr>
          <p:nvPr>
            <p:ph type="body" sz="quarter" idx="1"/>
          </p:nvPr>
        </p:nvSpPr>
        <p:spPr>
          <a:xfrm>
            <a:off x="454213" y="2169318"/>
            <a:ext cx="2808392"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11" name="01"/>
          <p:cNvSpPr>
            <a:spLocks noGrp="1"/>
          </p:cNvSpPr>
          <p:nvPr>
            <p:ph type="body" sz="quarter" idx="13"/>
          </p:nvPr>
        </p:nvSpPr>
        <p:spPr>
          <a:xfrm>
            <a:off x="5193982" y="5310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2" name="07"/>
          <p:cNvSpPr>
            <a:spLocks noGrp="1"/>
          </p:cNvSpPr>
          <p:nvPr>
            <p:ph type="body" sz="quarter" idx="14"/>
          </p:nvPr>
        </p:nvSpPr>
        <p:spPr>
          <a:xfrm>
            <a:off x="5158978" y="16613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3" name="12"/>
          <p:cNvSpPr>
            <a:spLocks noGrp="1"/>
          </p:cNvSpPr>
          <p:nvPr>
            <p:ph type="body" sz="quarter" idx="15"/>
          </p:nvPr>
        </p:nvSpPr>
        <p:spPr>
          <a:xfrm>
            <a:off x="5201126" y="27916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4" name="16"/>
          <p:cNvSpPr>
            <a:spLocks noGrp="1"/>
          </p:cNvSpPr>
          <p:nvPr>
            <p:ph type="body" sz="quarter" idx="16"/>
          </p:nvPr>
        </p:nvSpPr>
        <p:spPr>
          <a:xfrm>
            <a:off x="5201602" y="39219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5" name="Slide Title"/>
          <p:cNvSpPr>
            <a:spLocks noGrp="1"/>
          </p:cNvSpPr>
          <p:nvPr>
            <p:ph type="body" sz="quarter" idx="17"/>
          </p:nvPr>
        </p:nvSpPr>
        <p:spPr>
          <a:xfrm>
            <a:off x="5213285" y="1031081"/>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6" name="Slide Title"/>
          <p:cNvSpPr>
            <a:spLocks noGrp="1"/>
          </p:cNvSpPr>
          <p:nvPr>
            <p:ph type="body" sz="quarter" idx="18"/>
          </p:nvPr>
        </p:nvSpPr>
        <p:spPr>
          <a:xfrm>
            <a:off x="5213285" y="2163763"/>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7" name="Slide Title"/>
          <p:cNvSpPr>
            <a:spLocks noGrp="1"/>
          </p:cNvSpPr>
          <p:nvPr>
            <p:ph type="body" sz="quarter" idx="19"/>
          </p:nvPr>
        </p:nvSpPr>
        <p:spPr>
          <a:xfrm>
            <a:off x="5213285" y="32964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8" name="Slide Title"/>
          <p:cNvSpPr>
            <a:spLocks noGrp="1"/>
          </p:cNvSpPr>
          <p:nvPr>
            <p:ph type="body" sz="quarter" idx="20"/>
          </p:nvPr>
        </p:nvSpPr>
        <p:spPr>
          <a:xfrm>
            <a:off x="5213285" y="44267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9" name="18"/>
          <p:cNvSpPr>
            <a:spLocks noGrp="1"/>
          </p:cNvSpPr>
          <p:nvPr>
            <p:ph type="body" sz="quarter" idx="21"/>
          </p:nvPr>
        </p:nvSpPr>
        <p:spPr>
          <a:xfrm>
            <a:off x="7349808" y="5310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0" name="22"/>
          <p:cNvSpPr>
            <a:spLocks noGrp="1"/>
          </p:cNvSpPr>
          <p:nvPr>
            <p:ph type="body" sz="quarter" idx="22"/>
          </p:nvPr>
        </p:nvSpPr>
        <p:spPr>
          <a:xfrm>
            <a:off x="7353141" y="16613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1" name="26"/>
          <p:cNvSpPr>
            <a:spLocks noGrp="1"/>
          </p:cNvSpPr>
          <p:nvPr>
            <p:ph type="body" sz="quarter" idx="23"/>
          </p:nvPr>
        </p:nvSpPr>
        <p:spPr>
          <a:xfrm>
            <a:off x="7347664" y="27916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2" name="29"/>
          <p:cNvSpPr>
            <a:spLocks noGrp="1"/>
          </p:cNvSpPr>
          <p:nvPr>
            <p:ph type="body" sz="quarter" idx="24"/>
          </p:nvPr>
        </p:nvSpPr>
        <p:spPr>
          <a:xfrm>
            <a:off x="7343855" y="39219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3" name="Slide Title"/>
          <p:cNvSpPr>
            <a:spLocks noGrp="1"/>
          </p:cNvSpPr>
          <p:nvPr>
            <p:ph type="body" sz="quarter" idx="25"/>
          </p:nvPr>
        </p:nvSpPr>
        <p:spPr>
          <a:xfrm>
            <a:off x="7359585" y="1031081"/>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4" name="Slide Title"/>
          <p:cNvSpPr>
            <a:spLocks noGrp="1"/>
          </p:cNvSpPr>
          <p:nvPr>
            <p:ph type="body" sz="quarter" idx="26"/>
          </p:nvPr>
        </p:nvSpPr>
        <p:spPr>
          <a:xfrm>
            <a:off x="7359585" y="2163763"/>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5" name="Slide Title"/>
          <p:cNvSpPr>
            <a:spLocks noGrp="1"/>
          </p:cNvSpPr>
          <p:nvPr>
            <p:ph type="body" sz="quarter" idx="27"/>
          </p:nvPr>
        </p:nvSpPr>
        <p:spPr>
          <a:xfrm>
            <a:off x="7359585" y="32964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6" name="Slide Title"/>
          <p:cNvSpPr>
            <a:spLocks noGrp="1"/>
          </p:cNvSpPr>
          <p:nvPr>
            <p:ph type="body" sz="quarter" idx="28"/>
          </p:nvPr>
        </p:nvSpPr>
        <p:spPr>
          <a:xfrm>
            <a:off x="7359585" y="44267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7" name="Bluemix Design System  |  IBM Confidential  |  ©2016 IBM Corporation"/>
          <p:cNvSpPr>
            <a:spLocks noGrp="1"/>
          </p:cNvSpPr>
          <p:nvPr>
            <p:ph type="body" sz="quarter" idx="29"/>
          </p:nvPr>
        </p:nvSpPr>
        <p:spPr>
          <a:xfrm>
            <a:off x="154049" y="4886098"/>
            <a:ext cx="2417118" cy="128588"/>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3228" name="Slide Number"/>
          <p:cNvSpPr txBox="1">
            <a:spLocks noGrp="1"/>
          </p:cNvSpPr>
          <p:nvPr>
            <p:ph type="sldNum" sz="quarter" idx="2"/>
          </p:nvPr>
        </p:nvSpPr>
        <p:spPr>
          <a:xfrm>
            <a:off x="8867391" y="4905375"/>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60479988"/>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type="tx">
  <p:cSld name="2_Section Divider 1">
    <p:bg>
      <p:bgPr>
        <a:solidFill>
          <a:srgbClr val="FFFFFF"/>
        </a:solidFill>
        <a:effectLst/>
      </p:bgPr>
    </p:bg>
    <p:spTree>
      <p:nvGrpSpPr>
        <p:cNvPr id="1" name=""/>
        <p:cNvGrpSpPr/>
        <p:nvPr/>
      </p:nvGrpSpPr>
      <p:grpSpPr>
        <a:xfrm>
          <a:off x="0" y="0"/>
          <a:ext cx="0" cy="0"/>
          <a:chOff x="0" y="0"/>
          <a:chExt cx="0" cy="0"/>
        </a:xfrm>
      </p:grpSpPr>
      <p:sp>
        <p:nvSpPr>
          <p:cNvPr id="3235" name="Image"/>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3236"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37" name="Subtitle"/>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3238" name="Lorem ipsum dolor sit amet, consectetur adipiscing elit, sed do eiusmod tempor incididunt ut labore et dolore magna aliqua."/>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239"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40"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83933903"/>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type="tx">
  <p:cSld name="2_Section Divider 2">
    <p:bg>
      <p:bgPr>
        <a:solidFill>
          <a:srgbClr val="FFFFFF"/>
        </a:solidFill>
        <a:effectLst/>
      </p:bgPr>
    </p:bg>
    <p:spTree>
      <p:nvGrpSpPr>
        <p:cNvPr id="1" name=""/>
        <p:cNvGrpSpPr/>
        <p:nvPr/>
      </p:nvGrpSpPr>
      <p:grpSpPr>
        <a:xfrm>
          <a:off x="0" y="0"/>
          <a:ext cx="0" cy="0"/>
          <a:chOff x="0" y="0"/>
          <a:chExt cx="0" cy="0"/>
        </a:xfrm>
      </p:grpSpPr>
      <p:sp>
        <p:nvSpPr>
          <p:cNvPr id="3247" name="Image"/>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3248" name="Rectangle"/>
          <p:cNvSpPr/>
          <p:nvPr/>
        </p:nvSpPr>
        <p:spPr>
          <a:xfrm>
            <a:off x="-294327" y="-95250"/>
            <a:ext cx="9905740" cy="5644865"/>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49" name="TITLE"/>
          <p:cNvSpPr txBox="1"/>
          <p:nvPr/>
        </p:nvSpPr>
        <p:spPr>
          <a:xfrm>
            <a:off x="7063779" y="3857748"/>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250" name="subtitle"/>
          <p:cNvSpPr txBox="1"/>
          <p:nvPr/>
        </p:nvSpPr>
        <p:spPr>
          <a:xfrm>
            <a:off x="8613884" y="4619809"/>
            <a:ext cx="245260"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506"/>
              <a:t>subtitle</a:t>
            </a:r>
          </a:p>
        </p:txBody>
      </p:sp>
      <p:sp>
        <p:nvSpPr>
          <p:cNvPr id="3251"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52" name="Slide Number"/>
          <p:cNvSpPr txBox="1">
            <a:spLocks noGrp="1"/>
          </p:cNvSpPr>
          <p:nvPr>
            <p:ph type="sldNum" sz="quarter" idx="2"/>
          </p:nvPr>
        </p:nvSpPr>
        <p:spPr>
          <a:xfrm>
            <a:off x="885786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95888039"/>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tx">
  <p:cSld name="2_Section Divider 3">
    <p:bg>
      <p:bgPr>
        <a:solidFill>
          <a:srgbClr val="FFFFFF"/>
        </a:solidFill>
        <a:effectLst/>
      </p:bgPr>
    </p:bg>
    <p:spTree>
      <p:nvGrpSpPr>
        <p:cNvPr id="1" name=""/>
        <p:cNvGrpSpPr/>
        <p:nvPr/>
      </p:nvGrpSpPr>
      <p:grpSpPr>
        <a:xfrm>
          <a:off x="0" y="0"/>
          <a:ext cx="0" cy="0"/>
          <a:chOff x="0" y="0"/>
          <a:chExt cx="0" cy="0"/>
        </a:xfrm>
      </p:grpSpPr>
      <p:sp>
        <p:nvSpPr>
          <p:cNvPr id="3259"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60" name="Image"/>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3261" name="Rectangle"/>
          <p:cNvSpPr/>
          <p:nvPr/>
        </p:nvSpPr>
        <p:spPr>
          <a:xfrm>
            <a:off x="2601739" y="-114300"/>
            <a:ext cx="4113610" cy="5644865"/>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62" name="Body Level One…"/>
          <p:cNvSpPr txBox="1">
            <a:spLocks noGrp="1"/>
          </p:cNvSpPr>
          <p:nvPr>
            <p:ph type="body" sz="quarter" idx="1"/>
          </p:nvPr>
        </p:nvSpPr>
        <p:spPr>
          <a:xfrm>
            <a:off x="3750897" y="2010965"/>
            <a:ext cx="1815294"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63" name="subtitle"/>
          <p:cNvSpPr>
            <a:spLocks noGrp="1"/>
          </p:cNvSpPr>
          <p:nvPr>
            <p:ph type="body" sz="quarter" idx="14"/>
          </p:nvPr>
        </p:nvSpPr>
        <p:spPr>
          <a:xfrm>
            <a:off x="3934358" y="2618184"/>
            <a:ext cx="1448372" cy="51435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3264" name="Slide Number"/>
          <p:cNvSpPr txBox="1">
            <a:spLocks noGrp="1"/>
          </p:cNvSpPr>
          <p:nvPr>
            <p:ph type="sldNum" sz="quarter" idx="2"/>
          </p:nvPr>
        </p:nvSpPr>
        <p:spPr>
          <a:xfrm>
            <a:off x="884834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16254953"/>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tx">
  <p:cSld name="2_Section Divider 4">
    <p:bg>
      <p:bgPr>
        <a:solidFill>
          <a:srgbClr val="FFFFFF"/>
        </a:solidFill>
        <a:effectLst/>
      </p:bgPr>
    </p:bg>
    <p:spTree>
      <p:nvGrpSpPr>
        <p:cNvPr id="1" name=""/>
        <p:cNvGrpSpPr/>
        <p:nvPr/>
      </p:nvGrpSpPr>
      <p:grpSpPr>
        <a:xfrm>
          <a:off x="0" y="0"/>
          <a:ext cx="0" cy="0"/>
          <a:chOff x="0" y="0"/>
          <a:chExt cx="0" cy="0"/>
        </a:xfrm>
      </p:grpSpPr>
      <p:sp>
        <p:nvSpPr>
          <p:cNvPr id="3271" name="Subtitle goes here."/>
          <p:cNvSpPr txBox="1"/>
          <p:nvPr/>
        </p:nvSpPr>
        <p:spPr>
          <a:xfrm>
            <a:off x="1187786" y="163066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3272" name="Rectangle"/>
          <p:cNvSpPr/>
          <p:nvPr/>
        </p:nvSpPr>
        <p:spPr>
          <a:xfrm>
            <a:off x="-192882" y="858805"/>
            <a:ext cx="1259459" cy="709613"/>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73" name="TITLE…"/>
          <p:cNvSpPr txBox="1"/>
          <p:nvPr/>
        </p:nvSpPr>
        <p:spPr>
          <a:xfrm>
            <a:off x="1160759" y="1123201"/>
            <a:ext cx="2088657"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506"/>
              <a:t>TITLE</a:t>
            </a:r>
            <a:endParaRPr sz="506" b="1"/>
          </a:p>
          <a:p>
            <a:pPr>
              <a:defRPr>
                <a:solidFill>
                  <a:srgbClr val="41525B"/>
                </a:solidFill>
                <a:latin typeface="+mn-lt"/>
                <a:ea typeface="+mn-ea"/>
                <a:cs typeface="+mn-cs"/>
                <a:sym typeface="Helvetica"/>
              </a:defRPr>
            </a:pPr>
            <a:r>
              <a:rPr sz="506"/>
              <a:t>HERE</a:t>
            </a:r>
          </a:p>
        </p:txBody>
      </p:sp>
      <p:sp>
        <p:nvSpPr>
          <p:cNvPr id="3274" name="Image"/>
          <p:cNvSpPr>
            <a:spLocks noGrp="1"/>
          </p:cNvSpPr>
          <p:nvPr>
            <p:ph type="pic" idx="13"/>
          </p:nvPr>
        </p:nvSpPr>
        <p:spPr>
          <a:xfrm>
            <a:off x="3421781" y="0"/>
            <a:ext cx="5727261" cy="5143501"/>
          </a:xfrm>
          <a:prstGeom prst="rect">
            <a:avLst/>
          </a:prstGeom>
        </p:spPr>
        <p:txBody>
          <a:bodyPr lIns="91439" tIns="45719" rIns="91439" bIns="45719" anchor="t">
            <a:noAutofit/>
          </a:bodyPr>
          <a:lstStyle/>
          <a:p>
            <a:endParaRPr/>
          </a:p>
        </p:txBody>
      </p:sp>
      <p:sp>
        <p:nvSpPr>
          <p:cNvPr id="3275"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3276" name="Slide Number"/>
          <p:cNvSpPr txBox="1">
            <a:spLocks noGrp="1"/>
          </p:cNvSpPr>
          <p:nvPr>
            <p:ph type="sldNum" sz="quarter" idx="2"/>
          </p:nvPr>
        </p:nvSpPr>
        <p:spPr>
          <a:xfrm>
            <a:off x="8867391"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15154621"/>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x">
  <p:cSld name="Section Divider 5">
    <p:bg>
      <p:bgPr>
        <a:solidFill>
          <a:srgbClr val="57A9FD"/>
        </a:solidFill>
        <a:effectLst/>
      </p:bgPr>
    </p:bg>
    <p:spTree>
      <p:nvGrpSpPr>
        <p:cNvPr id="1" name=""/>
        <p:cNvGrpSpPr/>
        <p:nvPr/>
      </p:nvGrpSpPr>
      <p:grpSpPr>
        <a:xfrm>
          <a:off x="0" y="0"/>
          <a:ext cx="0" cy="0"/>
          <a:chOff x="0" y="0"/>
          <a:chExt cx="0" cy="0"/>
        </a:xfrm>
      </p:grpSpPr>
      <p:sp>
        <p:nvSpPr>
          <p:cNvPr id="3283" name="New Section"/>
          <p:cNvSpPr txBox="1"/>
          <p:nvPr/>
        </p:nvSpPr>
        <p:spPr>
          <a:xfrm>
            <a:off x="3049774" y="2246660"/>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3284" name="Slide Number"/>
          <p:cNvSpPr txBox="1">
            <a:spLocks noGrp="1"/>
          </p:cNvSpPr>
          <p:nvPr>
            <p:ph type="sldNum" sz="quarter" idx="2"/>
          </p:nvPr>
        </p:nvSpPr>
        <p:spPr>
          <a:xfrm>
            <a:off x="8876916"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17810408"/>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x">
  <p:cSld name="2_Specialty 1">
    <p:bg>
      <p:bgPr>
        <a:solidFill>
          <a:srgbClr val="FFFFFF"/>
        </a:solidFill>
        <a:effectLst/>
      </p:bgPr>
    </p:bg>
    <p:spTree>
      <p:nvGrpSpPr>
        <p:cNvPr id="1" name=""/>
        <p:cNvGrpSpPr/>
        <p:nvPr/>
      </p:nvGrpSpPr>
      <p:grpSpPr>
        <a:xfrm>
          <a:off x="0" y="0"/>
          <a:ext cx="0" cy="0"/>
          <a:chOff x="0" y="0"/>
          <a:chExt cx="0" cy="0"/>
        </a:xfrm>
      </p:grpSpPr>
      <p:sp>
        <p:nvSpPr>
          <p:cNvPr id="3291" name="Image"/>
          <p:cNvSpPr>
            <a:spLocks noGrp="1"/>
          </p:cNvSpPr>
          <p:nvPr>
            <p:ph type="pic" sz="quarter" idx="13"/>
          </p:nvPr>
        </p:nvSpPr>
        <p:spPr>
          <a:xfrm>
            <a:off x="3779761" y="806518"/>
            <a:ext cx="2283028" cy="1651868"/>
          </a:xfrm>
          <a:prstGeom prst="rect">
            <a:avLst/>
          </a:prstGeom>
        </p:spPr>
        <p:txBody>
          <a:bodyPr lIns="91439" tIns="45719" rIns="91439" bIns="45719" anchor="t">
            <a:noAutofit/>
          </a:bodyPr>
          <a:lstStyle/>
          <a:p>
            <a:endParaRPr/>
          </a:p>
        </p:txBody>
      </p:sp>
      <p:sp>
        <p:nvSpPr>
          <p:cNvPr id="3292" name="Image"/>
          <p:cNvSpPr>
            <a:spLocks noGrp="1"/>
          </p:cNvSpPr>
          <p:nvPr>
            <p:ph type="pic" sz="quarter" idx="14"/>
          </p:nvPr>
        </p:nvSpPr>
        <p:spPr>
          <a:xfrm>
            <a:off x="6272064" y="806518"/>
            <a:ext cx="2283028" cy="1651868"/>
          </a:xfrm>
          <a:prstGeom prst="rect">
            <a:avLst/>
          </a:prstGeom>
        </p:spPr>
        <p:txBody>
          <a:bodyPr lIns="91439" tIns="45719" rIns="91439" bIns="45719" anchor="t">
            <a:noAutofit/>
          </a:bodyPr>
          <a:lstStyle/>
          <a:p>
            <a:endParaRPr/>
          </a:p>
        </p:txBody>
      </p:sp>
      <p:sp>
        <p:nvSpPr>
          <p:cNvPr id="3293" name="Image"/>
          <p:cNvSpPr>
            <a:spLocks noGrp="1"/>
          </p:cNvSpPr>
          <p:nvPr>
            <p:ph type="pic" sz="quarter" idx="15"/>
          </p:nvPr>
        </p:nvSpPr>
        <p:spPr>
          <a:xfrm>
            <a:off x="3779761" y="2685114"/>
            <a:ext cx="2283028" cy="1651868"/>
          </a:xfrm>
          <a:prstGeom prst="rect">
            <a:avLst/>
          </a:prstGeom>
        </p:spPr>
        <p:txBody>
          <a:bodyPr lIns="91439" tIns="45719" rIns="91439" bIns="45719" anchor="t">
            <a:noAutofit/>
          </a:bodyPr>
          <a:lstStyle/>
          <a:p>
            <a:endParaRPr/>
          </a:p>
        </p:txBody>
      </p:sp>
      <p:sp>
        <p:nvSpPr>
          <p:cNvPr id="3294" name="Image"/>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3295" name="Rectangle"/>
          <p:cNvSpPr/>
          <p:nvPr/>
        </p:nvSpPr>
        <p:spPr>
          <a:xfrm>
            <a:off x="-97632" y="1998531"/>
            <a:ext cx="662212" cy="1146439"/>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296" name="SLIDE…"/>
          <p:cNvSpPr txBox="1"/>
          <p:nvPr/>
        </p:nvSpPr>
        <p:spPr>
          <a:xfrm>
            <a:off x="679747" y="2483375"/>
            <a:ext cx="394339" cy="271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506"/>
              <a:t>SLIDE</a:t>
            </a:r>
          </a:p>
          <a:p>
            <a:pPr>
              <a:defRPr b="1">
                <a:solidFill>
                  <a:srgbClr val="41525B"/>
                </a:solidFill>
                <a:latin typeface="+mn-lt"/>
                <a:ea typeface="+mn-ea"/>
                <a:cs typeface="+mn-cs"/>
                <a:sym typeface="Helvetica"/>
              </a:defRPr>
            </a:pPr>
            <a:r>
              <a:rPr sz="506"/>
              <a:t>TITLE CAN </a:t>
            </a:r>
            <a:br>
              <a:rPr sz="506"/>
            </a:br>
            <a:r>
              <a:rPr sz="506"/>
              <a:t>GO HERE</a:t>
            </a:r>
          </a:p>
        </p:txBody>
      </p:sp>
      <p:sp>
        <p:nvSpPr>
          <p:cNvPr id="3297"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98" name="Slide Number"/>
          <p:cNvSpPr txBox="1">
            <a:spLocks noGrp="1"/>
          </p:cNvSpPr>
          <p:nvPr>
            <p:ph type="sldNum" sz="quarter" idx="2"/>
          </p:nvPr>
        </p:nvSpPr>
        <p:spPr>
          <a:xfrm>
            <a:off x="887691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52203577"/>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x">
  <p:cSld name="2_Specialty 2">
    <p:bg>
      <p:bgPr>
        <a:solidFill>
          <a:srgbClr val="FFFFFF"/>
        </a:solidFill>
        <a:effectLst/>
      </p:bgPr>
    </p:bg>
    <p:spTree>
      <p:nvGrpSpPr>
        <p:cNvPr id="1" name=""/>
        <p:cNvGrpSpPr/>
        <p:nvPr/>
      </p:nvGrpSpPr>
      <p:grpSpPr>
        <a:xfrm>
          <a:off x="0" y="0"/>
          <a:ext cx="0" cy="0"/>
          <a:chOff x="0" y="0"/>
          <a:chExt cx="0" cy="0"/>
        </a:xfrm>
      </p:grpSpPr>
      <p:sp>
        <p:nvSpPr>
          <p:cNvPr id="3305" name="Image"/>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3306" name="Line"/>
          <p:cNvSpPr/>
          <p:nvPr/>
        </p:nvSpPr>
        <p:spPr>
          <a:xfrm>
            <a:off x="450604" y="1355963"/>
            <a:ext cx="338758" cy="1"/>
          </a:xfrm>
          <a:prstGeom prst="line">
            <a:avLst/>
          </a:prstGeom>
          <a:ln w="76200">
            <a:solidFill>
              <a:srgbClr val="FFFFFF"/>
            </a:solidFill>
            <a:miter lim="400000"/>
          </a:ln>
        </p:spPr>
        <p:txBody>
          <a:bodyPr lIns="17144" tIns="17144" rIns="17144" bIns="17144"/>
          <a:lstStyle/>
          <a:p>
            <a:endParaRPr sz="506"/>
          </a:p>
        </p:txBody>
      </p:sp>
      <p:sp>
        <p:nvSpPr>
          <p:cNvPr id="3307"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08" name="Quote goes here."/>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309" name="“"/>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3310" name="Line"/>
          <p:cNvSpPr/>
          <p:nvPr/>
        </p:nvSpPr>
        <p:spPr>
          <a:xfrm>
            <a:off x="244659" y="287451"/>
            <a:ext cx="338758" cy="1"/>
          </a:xfrm>
          <a:prstGeom prst="line">
            <a:avLst/>
          </a:prstGeom>
          <a:ln w="139700">
            <a:solidFill>
              <a:srgbClr val="57A9FD"/>
            </a:solidFill>
            <a:miter lim="400000"/>
          </a:ln>
        </p:spPr>
        <p:txBody>
          <a:bodyPr lIns="17144" tIns="17144" rIns="17144" bIns="17144"/>
          <a:lstStyle/>
          <a:p>
            <a:endParaRPr sz="506"/>
          </a:p>
        </p:txBody>
      </p:sp>
      <p:sp>
        <p:nvSpPr>
          <p:cNvPr id="3311" name="Slide Number"/>
          <p:cNvSpPr txBox="1">
            <a:spLocks noGrp="1"/>
          </p:cNvSpPr>
          <p:nvPr>
            <p:ph type="sldNum" sz="quarter" idx="2"/>
          </p:nvPr>
        </p:nvSpPr>
        <p:spPr>
          <a:xfrm>
            <a:off x="8886441" y="4905375"/>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23206855"/>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x">
  <p:cSld name="2_Specialty 3">
    <p:bg>
      <p:bgPr>
        <a:solidFill>
          <a:srgbClr val="57A9FD"/>
        </a:solidFill>
        <a:effectLst/>
      </p:bgPr>
    </p:bg>
    <p:spTree>
      <p:nvGrpSpPr>
        <p:cNvPr id="1" name=""/>
        <p:cNvGrpSpPr/>
        <p:nvPr/>
      </p:nvGrpSpPr>
      <p:grpSpPr>
        <a:xfrm>
          <a:off x="0" y="0"/>
          <a:ext cx="0" cy="0"/>
          <a:chOff x="0" y="0"/>
          <a:chExt cx="0" cy="0"/>
        </a:xfrm>
      </p:grpSpPr>
      <p:sp>
        <p:nvSpPr>
          <p:cNvPr id="3318"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19" name="Name"/>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0" name="Title"/>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1" name="Image"/>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3322" name="Name"/>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3" name="Title"/>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4" name="Image"/>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3325" name="Name"/>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6" name="Title"/>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7" name="Image"/>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3328" name="Name"/>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9" name="Title"/>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0" name="Image"/>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3331" name="Name"/>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2" name="Title"/>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3" name="Image"/>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3334" name="Name"/>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5" name="Title"/>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6" name="Image"/>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3337" name="Name"/>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8" name="Title"/>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9" name="Image"/>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3340" name="Name"/>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41" name="Title"/>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42" name="Image"/>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3343" name="Bluemix  |  IBM Confidential  |  ©2016 IBM Corporation"/>
          <p:cNvSpPr txBox="1"/>
          <p:nvPr/>
        </p:nvSpPr>
        <p:spPr>
          <a:xfrm>
            <a:off x="154049" y="4884989"/>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44" name="Slide Number"/>
          <p:cNvSpPr txBox="1">
            <a:spLocks noGrp="1"/>
          </p:cNvSpPr>
          <p:nvPr>
            <p:ph type="sldNum" sz="quarter" idx="2"/>
          </p:nvPr>
        </p:nvSpPr>
        <p:spPr>
          <a:xfrm>
            <a:off x="883881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984341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x">
  <p:cSld name="Content 2">
    <p:bg>
      <p:bgPr>
        <a:solidFill>
          <a:srgbClr val="FFFFFF"/>
        </a:solidFill>
        <a:effectLst/>
      </p:bgPr>
    </p:bg>
    <p:spTree>
      <p:nvGrpSpPr>
        <p:cNvPr id="1" name=""/>
        <p:cNvGrpSpPr/>
        <p:nvPr/>
      </p:nvGrpSpPr>
      <p:grpSpPr>
        <a:xfrm>
          <a:off x="0" y="0"/>
          <a:ext cx="0" cy="0"/>
          <a:chOff x="0" y="0"/>
          <a:chExt cx="0" cy="0"/>
        </a:xfrm>
      </p:grpSpPr>
      <p:sp>
        <p:nvSpPr>
          <p:cNvPr id="3351" name="Rectangle"/>
          <p:cNvSpPr/>
          <p:nvPr/>
        </p:nvSpPr>
        <p:spPr>
          <a:xfrm>
            <a:off x="-142875" y="-156084"/>
            <a:ext cx="2894893"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52" name="Body Level One…"/>
          <p:cNvSpPr txBox="1">
            <a:spLocks noGrp="1"/>
          </p:cNvSpPr>
          <p:nvPr>
            <p:ph type="body" sz="half" idx="1"/>
          </p:nvPr>
        </p:nvSpPr>
        <p:spPr>
          <a:xfrm>
            <a:off x="3661525" y="763885"/>
            <a:ext cx="4417889" cy="348138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353" name="Slide Title…"/>
          <p:cNvSpPr>
            <a:spLocks noGrp="1"/>
          </p:cNvSpPr>
          <p:nvPr>
            <p:ph type="body" sz="quarter" idx="13"/>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354" name="Line"/>
          <p:cNvSpPr/>
          <p:nvPr/>
        </p:nvSpPr>
        <p:spPr>
          <a:xfrm>
            <a:off x="352373" y="2100322"/>
            <a:ext cx="374403" cy="1"/>
          </a:xfrm>
          <a:prstGeom prst="line">
            <a:avLst/>
          </a:prstGeom>
          <a:ln w="127000">
            <a:solidFill>
              <a:srgbClr val="1E3548"/>
            </a:solidFill>
            <a:miter lim="400000"/>
          </a:ln>
        </p:spPr>
        <p:txBody>
          <a:bodyPr lIns="17144" tIns="17144" rIns="17144" bIns="17144"/>
          <a:lstStyle/>
          <a:p>
            <a:endParaRPr sz="506"/>
          </a:p>
        </p:txBody>
      </p:sp>
      <p:sp>
        <p:nvSpPr>
          <p:cNvPr id="3355" name="Bluemix  |  IBM Confidential  |  ©2016 IBM Corporation"/>
          <p:cNvSpPr txBox="1"/>
          <p:nvPr/>
        </p:nvSpPr>
        <p:spPr>
          <a:xfrm>
            <a:off x="154049" y="4884989"/>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56"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45897680"/>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x">
  <p:cSld name="2_Content 3">
    <p:bg>
      <p:bgPr>
        <a:solidFill>
          <a:srgbClr val="FFFFFF"/>
        </a:solidFill>
        <a:effectLst/>
      </p:bgPr>
    </p:bg>
    <p:spTree>
      <p:nvGrpSpPr>
        <p:cNvPr id="1" name=""/>
        <p:cNvGrpSpPr/>
        <p:nvPr/>
      </p:nvGrpSpPr>
      <p:grpSpPr>
        <a:xfrm>
          <a:off x="0" y="0"/>
          <a:ext cx="0" cy="0"/>
          <a:chOff x="0" y="0"/>
          <a:chExt cx="0" cy="0"/>
        </a:xfrm>
      </p:grpSpPr>
      <p:sp>
        <p:nvSpPr>
          <p:cNvPr id="3363" name="Rectangle"/>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64"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65" name="subtitle"/>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66" name="Header"/>
          <p:cNvSpPr>
            <a:spLocks noGrp="1"/>
          </p:cNvSpPr>
          <p:nvPr>
            <p:ph type="body" sz="quarter" idx="14"/>
          </p:nvPr>
        </p:nvSpPr>
        <p:spPr>
          <a:xfrm>
            <a:off x="3683336" y="937245"/>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7" name="Lorem ipsum dolor sit amet, consectetur adipiscing elit, sed do eiusmod tempor incididunt ut labore et dolore magna aliqua."/>
          <p:cNvSpPr>
            <a:spLocks noGrp="1"/>
          </p:cNvSpPr>
          <p:nvPr>
            <p:ph type="body" sz="quarter" idx="15"/>
          </p:nvPr>
        </p:nvSpPr>
        <p:spPr>
          <a:xfrm>
            <a:off x="3683336" y="1187276"/>
            <a:ext cx="461090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68" name="Header"/>
          <p:cNvSpPr>
            <a:spLocks noGrp="1"/>
          </p:cNvSpPr>
          <p:nvPr>
            <p:ph type="body" sz="quarter" idx="16"/>
          </p:nvPr>
        </p:nvSpPr>
        <p:spPr>
          <a:xfrm>
            <a:off x="3683336" y="2185511"/>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9" name="Lorem ipsum dolor sit amet, consectetur adipiscing elit, sed do eiusmod tempor incididunt ut labore et dolore magna aliqua."/>
          <p:cNvSpPr>
            <a:spLocks noGrp="1"/>
          </p:cNvSpPr>
          <p:nvPr>
            <p:ph type="body" sz="quarter" idx="17"/>
          </p:nvPr>
        </p:nvSpPr>
        <p:spPr>
          <a:xfrm>
            <a:off x="36833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0" name="Header"/>
          <p:cNvSpPr>
            <a:spLocks noGrp="1"/>
          </p:cNvSpPr>
          <p:nvPr>
            <p:ph type="body" sz="quarter" idx="18"/>
          </p:nvPr>
        </p:nvSpPr>
        <p:spPr>
          <a:xfrm>
            <a:off x="3683336" y="3433777"/>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71" name="Lorem ipsum dolor sit amet, consectetur adipiscing elit, sed do eiusmod tempor incididunt ut labore et dolore magna aliqua."/>
          <p:cNvSpPr>
            <a:spLocks noGrp="1"/>
          </p:cNvSpPr>
          <p:nvPr>
            <p:ph type="body" sz="quarter" idx="19"/>
          </p:nvPr>
        </p:nvSpPr>
        <p:spPr>
          <a:xfrm>
            <a:off x="36833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2" name="Bluemix Design System  |  IBM Confidential  |  ©2016 IBM Corporation"/>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73"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88292191"/>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tx">
  <p:cSld name="2_Content 4">
    <p:bg>
      <p:bgPr>
        <a:solidFill>
          <a:srgbClr val="FFFFFF"/>
        </a:solidFill>
        <a:effectLst/>
      </p:bgPr>
    </p:bg>
    <p:spTree>
      <p:nvGrpSpPr>
        <p:cNvPr id="1" name=""/>
        <p:cNvGrpSpPr/>
        <p:nvPr/>
      </p:nvGrpSpPr>
      <p:grpSpPr>
        <a:xfrm>
          <a:off x="0" y="0"/>
          <a:ext cx="0" cy="0"/>
          <a:chOff x="0" y="0"/>
          <a:chExt cx="0" cy="0"/>
        </a:xfrm>
      </p:grpSpPr>
      <p:sp>
        <p:nvSpPr>
          <p:cNvPr id="3380" name="Rectangle"/>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81"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82" name="subtitle"/>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83" name="Bluemix Design System  |  IBM Confidential  |  ©2016 IBM Corporation"/>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84" name="Lorem ipsum dolor sit amet, consectetur adipiscing elit, sed do eiusmod tempor incididunt ut labore et.…"/>
          <p:cNvSpPr>
            <a:spLocks noGrp="1"/>
          </p:cNvSpPr>
          <p:nvPr>
            <p:ph type="body" sz="half" idx="14"/>
          </p:nvPr>
        </p:nvSpPr>
        <p:spPr>
          <a:xfrm>
            <a:off x="3918700" y="831056"/>
            <a:ext cx="3902647" cy="3481388"/>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3385"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62663278"/>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type="tx">
  <p:cSld name="2_Content 5">
    <p:bg>
      <p:bgPr>
        <a:solidFill>
          <a:srgbClr val="FFFFFF"/>
        </a:solidFill>
        <a:effectLst/>
      </p:bgPr>
    </p:bg>
    <p:spTree>
      <p:nvGrpSpPr>
        <p:cNvPr id="1" name=""/>
        <p:cNvGrpSpPr/>
        <p:nvPr/>
      </p:nvGrpSpPr>
      <p:grpSpPr>
        <a:xfrm>
          <a:off x="0" y="0"/>
          <a:ext cx="0" cy="0"/>
          <a:chOff x="0" y="0"/>
          <a:chExt cx="0" cy="0"/>
        </a:xfrm>
      </p:grpSpPr>
      <p:sp>
        <p:nvSpPr>
          <p:cNvPr id="3392"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93"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4"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5"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6"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7"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8"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399" name="Rectangle"/>
          <p:cNvSpPr/>
          <p:nvPr/>
        </p:nvSpPr>
        <p:spPr>
          <a:xfrm>
            <a:off x="-92372" y="-108526"/>
            <a:ext cx="9328744" cy="128066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00" name="SLIDE TITLE GOES HERE"/>
          <p:cNvSpPr>
            <a:spLocks noGrp="1"/>
          </p:cNvSpPr>
          <p:nvPr>
            <p:ph type="body" sz="quarter" idx="18"/>
          </p:nvPr>
        </p:nvSpPr>
        <p:spPr>
          <a:xfrm>
            <a:off x="499207" y="416712"/>
            <a:ext cx="3473945" cy="317081"/>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3401" name="Line"/>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3402"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3"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4"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5"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6"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7"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8" name="Bluemix Design System  |  IBM Confidential  |  ©2016 IBM Corporation"/>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09" name="Slide Number"/>
          <p:cNvSpPr txBox="1">
            <a:spLocks noGrp="1"/>
          </p:cNvSpPr>
          <p:nvPr>
            <p:ph type="sldNum" sz="quarter" idx="2"/>
          </p:nvPr>
        </p:nvSpPr>
        <p:spPr>
          <a:xfrm>
            <a:off x="8829291" y="4857524"/>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92085141"/>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tx">
  <p:cSld name="Content 6">
    <p:bg>
      <p:bgPr>
        <a:solidFill>
          <a:srgbClr val="FFFFFF"/>
        </a:solidFill>
        <a:effectLst/>
      </p:bgPr>
    </p:bg>
    <p:spTree>
      <p:nvGrpSpPr>
        <p:cNvPr id="1" name=""/>
        <p:cNvGrpSpPr/>
        <p:nvPr/>
      </p:nvGrpSpPr>
      <p:grpSpPr>
        <a:xfrm>
          <a:off x="0" y="0"/>
          <a:ext cx="0" cy="0"/>
          <a:chOff x="0" y="0"/>
          <a:chExt cx="0" cy="0"/>
        </a:xfrm>
      </p:grpSpPr>
      <p:sp>
        <p:nvSpPr>
          <p:cNvPr id="3416"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417" name="Rectangle"/>
          <p:cNvSpPr/>
          <p:nvPr/>
        </p:nvSpPr>
        <p:spPr>
          <a:xfrm>
            <a:off x="-92372" y="-108526"/>
            <a:ext cx="9328744" cy="128066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18" name="Body Level One…"/>
          <p:cNvSpPr txBox="1">
            <a:spLocks noGrp="1"/>
          </p:cNvSpPr>
          <p:nvPr>
            <p:ph type="body" sz="quarter" idx="1"/>
          </p:nvPr>
        </p:nvSpPr>
        <p:spPr>
          <a:xfrm>
            <a:off x="499208" y="416712"/>
            <a:ext cx="3473945" cy="317082"/>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419" name="Line"/>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3420" name="Bluemix Design System  |  IBM Confidential  |  ©2016 IBM Corporation"/>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21" name="Lorem ipsum dolor sit amet, consectetur adipiscing elit, sed do eiusmod tempor incididunt ut labore…"/>
          <p:cNvSpPr>
            <a:spLocks noGrp="1"/>
          </p:cNvSpPr>
          <p:nvPr>
            <p:ph type="body" sz="quarter" idx="13"/>
          </p:nvPr>
        </p:nvSpPr>
        <p:spPr>
          <a:xfrm>
            <a:off x="12326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2" name="Lorem ipsum dolor sit amet, consectetur adipiscing elit, sed do eiusmod tempor incididunt ut labore…"/>
          <p:cNvSpPr>
            <a:spLocks noGrp="1"/>
          </p:cNvSpPr>
          <p:nvPr>
            <p:ph type="body" sz="quarter" idx="14"/>
          </p:nvPr>
        </p:nvSpPr>
        <p:spPr>
          <a:xfrm>
            <a:off x="47759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3" name="Slide Number"/>
          <p:cNvSpPr txBox="1">
            <a:spLocks noGrp="1"/>
          </p:cNvSpPr>
          <p:nvPr>
            <p:ph type="sldNum" sz="quarter" idx="2"/>
          </p:nvPr>
        </p:nvSpPr>
        <p:spPr>
          <a:xfrm>
            <a:off x="8810241" y="4857524"/>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42451895"/>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x">
  <p:cSld name="2_Content 7">
    <p:bg>
      <p:bgPr>
        <a:solidFill>
          <a:srgbClr val="FFFFFF"/>
        </a:solidFill>
        <a:effectLst/>
      </p:bgPr>
    </p:bg>
    <p:spTree>
      <p:nvGrpSpPr>
        <p:cNvPr id="1" name=""/>
        <p:cNvGrpSpPr/>
        <p:nvPr/>
      </p:nvGrpSpPr>
      <p:grpSpPr>
        <a:xfrm>
          <a:off x="0" y="0"/>
          <a:ext cx="0" cy="0"/>
          <a:chOff x="0" y="0"/>
          <a:chExt cx="0" cy="0"/>
        </a:xfrm>
      </p:grpSpPr>
      <p:sp>
        <p:nvSpPr>
          <p:cNvPr id="3430" name="Rectangle"/>
          <p:cNvSpPr/>
          <p:nvPr/>
        </p:nvSpPr>
        <p:spPr>
          <a:xfrm>
            <a:off x="1072697" y="656488"/>
            <a:ext cx="8081052" cy="72351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31" name="Body Level One…"/>
          <p:cNvSpPr txBox="1">
            <a:spLocks noGrp="1"/>
          </p:cNvSpPr>
          <p:nvPr>
            <p:ph type="body" sz="quarter" idx="1"/>
          </p:nvPr>
        </p:nvSpPr>
        <p:spPr>
          <a:xfrm>
            <a:off x="1375525" y="724204"/>
            <a:ext cx="2348018" cy="60283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32" name="Label"/>
          <p:cNvSpPr>
            <a:spLocks noGrp="1"/>
          </p:cNvSpPr>
          <p:nvPr>
            <p:ph type="body" sz="quarter" idx="13"/>
          </p:nvPr>
        </p:nvSpPr>
        <p:spPr>
          <a:xfrm>
            <a:off x="1375525"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3" name="Lorem ipsum dolor sit amet, consectetur adipiscing elit, sed do eiusmod tempor incididunt ut labore et."/>
          <p:cNvSpPr>
            <a:spLocks noGrp="1"/>
          </p:cNvSpPr>
          <p:nvPr>
            <p:ph type="body" sz="quarter" idx="14"/>
          </p:nvPr>
        </p:nvSpPr>
        <p:spPr>
          <a:xfrm>
            <a:off x="1375525"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4" name="Label"/>
          <p:cNvSpPr>
            <a:spLocks noGrp="1"/>
          </p:cNvSpPr>
          <p:nvPr>
            <p:ph type="body" sz="quarter" idx="15"/>
          </p:nvPr>
        </p:nvSpPr>
        <p:spPr>
          <a:xfrm>
            <a:off x="1375525"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5" name="Lorem ipsum dolor sit amet, consectetur adipiscing elit, sed do eiusmod tempor incididunt ut labore et."/>
          <p:cNvSpPr>
            <a:spLocks noGrp="1"/>
          </p:cNvSpPr>
          <p:nvPr>
            <p:ph type="body" sz="quarter" idx="16"/>
          </p:nvPr>
        </p:nvSpPr>
        <p:spPr>
          <a:xfrm>
            <a:off x="1375525"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6" name="Label"/>
          <p:cNvSpPr>
            <a:spLocks noGrp="1"/>
          </p:cNvSpPr>
          <p:nvPr>
            <p:ph type="body" sz="quarter" idx="17"/>
          </p:nvPr>
        </p:nvSpPr>
        <p:spPr>
          <a:xfrm>
            <a:off x="5004550"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7" name="Lorem ipsum dolor sit amet, consectetur adipiscing elit, sed do eiusmod tempor incididunt ut labore et."/>
          <p:cNvSpPr>
            <a:spLocks noGrp="1"/>
          </p:cNvSpPr>
          <p:nvPr>
            <p:ph type="body" sz="quarter" idx="18"/>
          </p:nvPr>
        </p:nvSpPr>
        <p:spPr>
          <a:xfrm>
            <a:off x="5004550"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8" name="Label"/>
          <p:cNvSpPr>
            <a:spLocks noGrp="1"/>
          </p:cNvSpPr>
          <p:nvPr>
            <p:ph type="body" sz="quarter" idx="19"/>
          </p:nvPr>
        </p:nvSpPr>
        <p:spPr>
          <a:xfrm>
            <a:off x="5004550"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9" name="Lorem ipsum dolor sit amet, consectetur adipiscing elit, sed do eiusmod tempor incididunt ut labore et."/>
          <p:cNvSpPr>
            <a:spLocks noGrp="1"/>
          </p:cNvSpPr>
          <p:nvPr>
            <p:ph type="body" sz="quarter" idx="20"/>
          </p:nvPr>
        </p:nvSpPr>
        <p:spPr>
          <a:xfrm>
            <a:off x="5004550"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40"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41"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2154834"/>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x">
  <p:cSld name="2_Content 8">
    <p:bg>
      <p:bgPr>
        <a:solidFill>
          <a:srgbClr val="FFFFFF"/>
        </a:solidFill>
        <a:effectLst/>
      </p:bgPr>
    </p:bg>
    <p:spTree>
      <p:nvGrpSpPr>
        <p:cNvPr id="1" name=""/>
        <p:cNvGrpSpPr/>
        <p:nvPr/>
      </p:nvGrpSpPr>
      <p:grpSpPr>
        <a:xfrm>
          <a:off x="0" y="0"/>
          <a:ext cx="0" cy="0"/>
          <a:chOff x="0" y="0"/>
          <a:chExt cx="0" cy="0"/>
        </a:xfrm>
      </p:grpSpPr>
      <p:sp>
        <p:nvSpPr>
          <p:cNvPr id="3448" name="Rectangle"/>
          <p:cNvSpPr/>
          <p:nvPr/>
        </p:nvSpPr>
        <p:spPr>
          <a:xfrm>
            <a:off x="-97632" y="1998531"/>
            <a:ext cx="662212" cy="114643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49" name="SLIDE…"/>
          <p:cNvSpPr txBox="1"/>
          <p:nvPr/>
        </p:nvSpPr>
        <p:spPr>
          <a:xfrm>
            <a:off x="679747" y="2522296"/>
            <a:ext cx="2201319"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506"/>
              <a:t>SLIDE</a:t>
            </a:r>
          </a:p>
          <a:p>
            <a:pPr>
              <a:defRPr b="1">
                <a:solidFill>
                  <a:srgbClr val="5296E8"/>
                </a:solidFill>
                <a:latin typeface="+mn-lt"/>
                <a:ea typeface="+mn-ea"/>
                <a:cs typeface="+mn-cs"/>
                <a:sym typeface="Helvetica"/>
              </a:defRPr>
            </a:pPr>
            <a:r>
              <a:rPr sz="506"/>
              <a:t>TITLES HERE</a:t>
            </a:r>
          </a:p>
        </p:txBody>
      </p:sp>
      <p:sp>
        <p:nvSpPr>
          <p:cNvPr id="3450" name="Header"/>
          <p:cNvSpPr txBox="1"/>
          <p:nvPr/>
        </p:nvSpPr>
        <p:spPr>
          <a:xfrm>
            <a:off x="3492836" y="935406"/>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1" name="Lorem ipsum dolor sit amet, consectetur adipiscing elit, sed do eiusmod tempor incididunt ut labore et dolore magna aliqua."/>
          <p:cNvSpPr txBox="1"/>
          <p:nvPr/>
        </p:nvSpPr>
        <p:spPr>
          <a:xfrm>
            <a:off x="3492836" y="1187276"/>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2" name="Header"/>
          <p:cNvSpPr txBox="1"/>
          <p:nvPr/>
        </p:nvSpPr>
        <p:spPr>
          <a:xfrm>
            <a:off x="3492836" y="2183673"/>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3" name="Lorem ipsum dolor sit amet, consectetur adipiscing elit, sed do eiusmod tempor incididunt ut labore et dolore magna aliqua."/>
          <p:cNvSpPr txBox="1"/>
          <p:nvPr/>
        </p:nvSpPr>
        <p:spPr>
          <a:xfrm>
            <a:off x="3492836" y="244744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4" name="Header"/>
          <p:cNvSpPr txBox="1"/>
          <p:nvPr/>
        </p:nvSpPr>
        <p:spPr>
          <a:xfrm>
            <a:off x="3492836" y="3431939"/>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5" name="Lorem ipsum dolor sit amet, consectetur adipiscing elit, sed do eiusmod tempor incididunt ut labore et dolore magna aliqua."/>
          <p:cNvSpPr txBox="1"/>
          <p:nvPr/>
        </p:nvSpPr>
        <p:spPr>
          <a:xfrm>
            <a:off x="3492836" y="368380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6"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57"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97492175"/>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x">
  <p:cSld name="2_Content 9">
    <p:bg>
      <p:bgPr>
        <a:solidFill>
          <a:srgbClr val="FFFFFF"/>
        </a:solidFill>
        <a:effectLst/>
      </p:bgPr>
    </p:bg>
    <p:spTree>
      <p:nvGrpSpPr>
        <p:cNvPr id="1" name=""/>
        <p:cNvGrpSpPr/>
        <p:nvPr/>
      </p:nvGrpSpPr>
      <p:grpSpPr>
        <a:xfrm>
          <a:off x="0" y="0"/>
          <a:ext cx="0" cy="0"/>
          <a:chOff x="0" y="0"/>
          <a:chExt cx="0" cy="0"/>
        </a:xfrm>
      </p:grpSpPr>
      <p:sp>
        <p:nvSpPr>
          <p:cNvPr id="3464"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65" name="Lorem ipsum dolor sit amet, consectetur adipiscing elit, sed do eiusmod tempor incididunt ut labore et dolore magna aliqua."/>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6" name="Header"/>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7" name="Lorem ipsum dolor sit amet, consectetur adipiscing elit, sed do eiusmod tempor incididunt ut labore et dolore magna aliqua."/>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8" name="Header"/>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9" name="Lorem ipsum dolor sit amet, consectetur adipiscing elit, sed do eiusmod tempor incididunt ut labore et dolore magna aliqua."/>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70" name="Image"/>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3471" name="Image"/>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3472" name="Image"/>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3473" name="Rectangle"/>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74" name="SLIDE TITLE"/>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75" name="Subtitle or tagline here."/>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476"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77"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9813468"/>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tx">
  <p:cSld name="2_Content 10">
    <p:bg>
      <p:bgPr>
        <a:solidFill>
          <a:srgbClr val="FFFFFF"/>
        </a:solidFill>
        <a:effectLst/>
      </p:bgPr>
    </p:bg>
    <p:spTree>
      <p:nvGrpSpPr>
        <p:cNvPr id="1" name=""/>
        <p:cNvGrpSpPr/>
        <p:nvPr/>
      </p:nvGrpSpPr>
      <p:grpSpPr>
        <a:xfrm>
          <a:off x="0" y="0"/>
          <a:ext cx="0" cy="0"/>
          <a:chOff x="0" y="0"/>
          <a:chExt cx="0" cy="0"/>
        </a:xfrm>
      </p:grpSpPr>
      <p:sp>
        <p:nvSpPr>
          <p:cNvPr id="3484"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85" name="Body Level One…"/>
          <p:cNvSpPr txBox="1">
            <a:spLocks noGrp="1"/>
          </p:cNvSpPr>
          <p:nvPr>
            <p:ph type="body" sz="quarter" idx="1"/>
          </p:nvPr>
        </p:nvSpPr>
        <p:spPr>
          <a:xfrm>
            <a:off x="996823" y="32689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86" name="Lorem ipsum dolor sit amet, consectetur adipiscing elit, sed do eiusmod tempor incididunt ut labore et dolore magna aliqua."/>
          <p:cNvSpPr>
            <a:spLocks noGrp="1"/>
          </p:cNvSpPr>
          <p:nvPr>
            <p:ph type="body" sz="quarter" idx="13"/>
          </p:nvPr>
        </p:nvSpPr>
        <p:spPr>
          <a:xfrm>
            <a:off x="9904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7" name="Header"/>
          <p:cNvSpPr>
            <a:spLocks noGrp="1"/>
          </p:cNvSpPr>
          <p:nvPr>
            <p:ph type="body" sz="quarter" idx="14"/>
          </p:nvPr>
        </p:nvSpPr>
        <p:spPr>
          <a:xfrm>
            <a:off x="9968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88" name="Lorem ipsum dolor sit amet, consectetur adipiscing elit, sed do eiusmod tempor incididunt ut labore et dolore magna aliqua."/>
          <p:cNvSpPr>
            <a:spLocks noGrp="1"/>
          </p:cNvSpPr>
          <p:nvPr>
            <p:ph type="body" sz="quarter" idx="15"/>
          </p:nvPr>
        </p:nvSpPr>
        <p:spPr>
          <a:xfrm>
            <a:off x="9904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9" name="Header"/>
          <p:cNvSpPr>
            <a:spLocks noGrp="1"/>
          </p:cNvSpPr>
          <p:nvPr>
            <p:ph type="body" sz="quarter" idx="16"/>
          </p:nvPr>
        </p:nvSpPr>
        <p:spPr>
          <a:xfrm>
            <a:off x="35876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0" name="Lorem ipsum dolor sit amet, consectetur adipiscing elit, sed do eiusmod tempor incididunt ut labore et dolore magna aliqua."/>
          <p:cNvSpPr>
            <a:spLocks noGrp="1"/>
          </p:cNvSpPr>
          <p:nvPr>
            <p:ph type="body" sz="quarter" idx="17"/>
          </p:nvPr>
        </p:nvSpPr>
        <p:spPr>
          <a:xfrm>
            <a:off x="35812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1" name="Header"/>
          <p:cNvSpPr>
            <a:spLocks noGrp="1"/>
          </p:cNvSpPr>
          <p:nvPr>
            <p:ph type="body" sz="quarter" idx="18"/>
          </p:nvPr>
        </p:nvSpPr>
        <p:spPr>
          <a:xfrm>
            <a:off x="35876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2" name="Lorem ipsum dolor sit amet, consectetur adipiscing elit, sed do eiusmod tempor incididunt ut labore et dolore magna aliqua."/>
          <p:cNvSpPr>
            <a:spLocks noGrp="1"/>
          </p:cNvSpPr>
          <p:nvPr>
            <p:ph type="body" sz="quarter" idx="19"/>
          </p:nvPr>
        </p:nvSpPr>
        <p:spPr>
          <a:xfrm>
            <a:off x="35812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3" name="Header"/>
          <p:cNvSpPr>
            <a:spLocks noGrp="1"/>
          </p:cNvSpPr>
          <p:nvPr>
            <p:ph type="body" sz="quarter" idx="20"/>
          </p:nvPr>
        </p:nvSpPr>
        <p:spPr>
          <a:xfrm>
            <a:off x="61784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4" name="Lorem ipsum dolor sit amet, consectetur adipiscing elit, sed do eiusmod tempor incididunt ut labore et dolore magna aliqua."/>
          <p:cNvSpPr>
            <a:spLocks noGrp="1"/>
          </p:cNvSpPr>
          <p:nvPr>
            <p:ph type="body" sz="quarter" idx="21"/>
          </p:nvPr>
        </p:nvSpPr>
        <p:spPr>
          <a:xfrm>
            <a:off x="61720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5" name="Header"/>
          <p:cNvSpPr>
            <a:spLocks noGrp="1"/>
          </p:cNvSpPr>
          <p:nvPr>
            <p:ph type="body" sz="quarter" idx="22"/>
          </p:nvPr>
        </p:nvSpPr>
        <p:spPr>
          <a:xfrm>
            <a:off x="61784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6" name="Lorem ipsum dolor sit amet, consectetur adipiscing elit, sed do eiusmod tempor incididunt ut labore et dolore magna aliqua."/>
          <p:cNvSpPr>
            <a:spLocks noGrp="1"/>
          </p:cNvSpPr>
          <p:nvPr>
            <p:ph type="body" sz="quarter" idx="23"/>
          </p:nvPr>
        </p:nvSpPr>
        <p:spPr>
          <a:xfrm>
            <a:off x="61720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7" name="Rectangle"/>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98" name="SLIDE TITLE"/>
          <p:cNvSpPr>
            <a:spLocks noGrp="1"/>
          </p:cNvSpPr>
          <p:nvPr>
            <p:ph type="body" sz="quarter" idx="24"/>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99" name="Subtitle or tagline here."/>
          <p:cNvSpPr>
            <a:spLocks noGrp="1"/>
          </p:cNvSpPr>
          <p:nvPr>
            <p:ph type="body" sz="quarter" idx="25"/>
          </p:nvPr>
        </p:nvSpPr>
        <p:spPr>
          <a:xfrm>
            <a:off x="990473" y="10397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00" name="Slide Number"/>
          <p:cNvSpPr txBox="1">
            <a:spLocks noGrp="1"/>
          </p:cNvSpPr>
          <p:nvPr>
            <p:ph type="sldNum" sz="quarter" idx="2"/>
          </p:nvPr>
        </p:nvSpPr>
        <p:spPr>
          <a:xfrm>
            <a:off x="880071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75475971"/>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x">
  <p:cSld name="2_Content 11">
    <p:bg>
      <p:bgPr>
        <a:solidFill>
          <a:srgbClr val="FFFFFF"/>
        </a:solidFill>
        <a:effectLst/>
      </p:bgPr>
    </p:bg>
    <p:spTree>
      <p:nvGrpSpPr>
        <p:cNvPr id="1" name=""/>
        <p:cNvGrpSpPr/>
        <p:nvPr/>
      </p:nvGrpSpPr>
      <p:grpSpPr>
        <a:xfrm>
          <a:off x="0" y="0"/>
          <a:ext cx="0" cy="0"/>
          <a:chOff x="0" y="0"/>
          <a:chExt cx="0" cy="0"/>
        </a:xfrm>
      </p:grpSpPr>
      <p:sp>
        <p:nvSpPr>
          <p:cNvPr id="3507"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08"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09" name="Subtitle or tagline here."/>
          <p:cNvSpPr>
            <a:spLocks noGrp="1"/>
          </p:cNvSpPr>
          <p:nvPr>
            <p:ph type="body" sz="quarter" idx="13"/>
          </p:nvPr>
        </p:nvSpPr>
        <p:spPr>
          <a:xfrm>
            <a:off x="377847" y="5444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10"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3511" name="Graph, chart, diagram goes here."/>
          <p:cNvSpPr>
            <a:spLocks noGrp="1"/>
          </p:cNvSpPr>
          <p:nvPr>
            <p:ph type="body" sz="quarter" idx="15"/>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12" name="Slide Number"/>
          <p:cNvSpPr txBox="1">
            <a:spLocks noGrp="1"/>
          </p:cNvSpPr>
          <p:nvPr>
            <p:ph type="sldNum" sz="quarter" idx="2"/>
          </p:nvPr>
        </p:nvSpPr>
        <p:spPr>
          <a:xfrm>
            <a:off x="87911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685786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a:t>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x">
  <p:cSld name="Content 12">
    <p:bg>
      <p:bgPr>
        <a:solidFill>
          <a:srgbClr val="FFFFFF"/>
        </a:solidFill>
        <a:effectLst/>
      </p:bgPr>
    </p:bg>
    <p:spTree>
      <p:nvGrpSpPr>
        <p:cNvPr id="1" name=""/>
        <p:cNvGrpSpPr/>
        <p:nvPr/>
      </p:nvGrpSpPr>
      <p:grpSpPr>
        <a:xfrm>
          <a:off x="0" y="0"/>
          <a:ext cx="0" cy="0"/>
          <a:chOff x="0" y="0"/>
          <a:chExt cx="0" cy="0"/>
        </a:xfrm>
      </p:grpSpPr>
      <p:sp>
        <p:nvSpPr>
          <p:cNvPr id="3519"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20" name="Body Level One…"/>
          <p:cNvSpPr txBox="1">
            <a:spLocks noGrp="1"/>
          </p:cNvSpPr>
          <p:nvPr>
            <p:ph type="body" sz="half" idx="1"/>
          </p:nvPr>
        </p:nvSpPr>
        <p:spPr>
          <a:xfrm>
            <a:off x="4485085" y="963606"/>
            <a:ext cx="4098094" cy="3607223"/>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3521" name="Graph, chart, diagram goes here."/>
          <p:cNvSpPr>
            <a:spLocks noGrp="1"/>
          </p:cNvSpPr>
          <p:nvPr>
            <p:ph type="body" sz="quarter" idx="13"/>
          </p:nvPr>
        </p:nvSpPr>
        <p:spPr>
          <a:xfrm>
            <a:off x="5249972" y="2645773"/>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22" name="Lorem ipsum dolor sit amet, consectetur adipiscing elit, sed  do eiusmod tempor incididunt ut labore et.…"/>
          <p:cNvSpPr>
            <a:spLocks noGrp="1"/>
          </p:cNvSpPr>
          <p:nvPr>
            <p:ph type="body" sz="half" idx="14"/>
          </p:nvPr>
        </p:nvSpPr>
        <p:spPr>
          <a:xfrm>
            <a:off x="611209" y="1133680"/>
            <a:ext cx="3349192" cy="3267075"/>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3523" name="Slide Title"/>
          <p:cNvSpPr>
            <a:spLocks noGrp="1"/>
          </p:cNvSpPr>
          <p:nvPr>
            <p:ph type="body" sz="quarter" idx="15"/>
          </p:nvPr>
        </p:nvSpPr>
        <p:spPr>
          <a:xfrm>
            <a:off x="239734" y="148338"/>
            <a:ext cx="1902915" cy="514351"/>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524" name="Subtitle or tagline here."/>
          <p:cNvSpPr>
            <a:spLocks noGrp="1"/>
          </p:cNvSpPr>
          <p:nvPr>
            <p:ph type="body" sz="quarter" idx="16"/>
          </p:nvPr>
        </p:nvSpPr>
        <p:spPr>
          <a:xfrm>
            <a:off x="239734" y="5444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25"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99018982"/>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x">
  <p:cSld name="10_BLANK">
    <p:bg>
      <p:bgPr>
        <a:solidFill>
          <a:srgbClr val="FFFFFF"/>
        </a:solidFill>
        <a:effectLst/>
      </p:bgPr>
    </p:bg>
    <p:spTree>
      <p:nvGrpSpPr>
        <p:cNvPr id="1" name=""/>
        <p:cNvGrpSpPr/>
        <p:nvPr/>
      </p:nvGrpSpPr>
      <p:grpSpPr>
        <a:xfrm>
          <a:off x="0" y="0"/>
          <a:ext cx="0" cy="0"/>
          <a:chOff x="0" y="0"/>
          <a:chExt cx="0" cy="0"/>
        </a:xfrm>
      </p:grpSpPr>
      <p:sp>
        <p:nvSpPr>
          <p:cNvPr id="3532"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82274469"/>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x">
  <p:cSld name="Thank You 2">
    <p:bg>
      <p:bgPr>
        <a:solidFill>
          <a:srgbClr val="FFFFFF"/>
        </a:solidFill>
        <a:effectLst/>
      </p:bgPr>
    </p:bg>
    <p:spTree>
      <p:nvGrpSpPr>
        <p:cNvPr id="1" name=""/>
        <p:cNvGrpSpPr/>
        <p:nvPr/>
      </p:nvGrpSpPr>
      <p:grpSpPr>
        <a:xfrm>
          <a:off x="0" y="0"/>
          <a:ext cx="0" cy="0"/>
          <a:chOff x="0" y="0"/>
          <a:chExt cx="0" cy="0"/>
        </a:xfrm>
      </p:grpSpPr>
      <p:sp>
        <p:nvSpPr>
          <p:cNvPr id="3539" name="Body Level One…"/>
          <p:cNvSpPr txBox="1">
            <a:spLocks noGrp="1"/>
          </p:cNvSpPr>
          <p:nvPr>
            <p:ph type="body" sz="quarter" idx="1"/>
          </p:nvPr>
        </p:nvSpPr>
        <p:spPr>
          <a:xfrm>
            <a:off x="3204328" y="2250281"/>
            <a:ext cx="2735345" cy="642938"/>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0"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49779933"/>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tx">
  <p:cSld name="4_ Thank You 1">
    <p:bg>
      <p:bgPr>
        <a:solidFill>
          <a:srgbClr val="57A9FD"/>
        </a:solidFill>
        <a:effectLst/>
      </p:bgPr>
    </p:bg>
    <p:spTree>
      <p:nvGrpSpPr>
        <p:cNvPr id="1" name=""/>
        <p:cNvGrpSpPr/>
        <p:nvPr/>
      </p:nvGrpSpPr>
      <p:grpSpPr>
        <a:xfrm>
          <a:off x="0" y="0"/>
          <a:ext cx="0" cy="0"/>
          <a:chOff x="0" y="0"/>
          <a:chExt cx="0" cy="0"/>
        </a:xfrm>
      </p:grpSpPr>
      <p:sp>
        <p:nvSpPr>
          <p:cNvPr id="3547"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8"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69199720"/>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x">
  <p:cSld name="1_Template Holder">
    <p:bg>
      <p:bgPr>
        <a:solidFill>
          <a:srgbClr val="FFFFFF"/>
        </a:solidFill>
        <a:effectLst/>
      </p:bgPr>
    </p:bg>
    <p:spTree>
      <p:nvGrpSpPr>
        <p:cNvPr id="1" name=""/>
        <p:cNvGrpSpPr/>
        <p:nvPr/>
      </p:nvGrpSpPr>
      <p:grpSpPr>
        <a:xfrm>
          <a:off x="0" y="0"/>
          <a:ext cx="0" cy="0"/>
          <a:chOff x="0" y="0"/>
          <a:chExt cx="0" cy="0"/>
        </a:xfrm>
      </p:grpSpPr>
      <p:sp>
        <p:nvSpPr>
          <p:cNvPr id="3555" name="Title Text"/>
          <p:cNvSpPr txBox="1">
            <a:spLocks noGrp="1"/>
          </p:cNvSpPr>
          <p:nvPr>
            <p:ph type="title"/>
          </p:nvPr>
        </p:nvSpPr>
        <p:spPr>
          <a:xfrm>
            <a:off x="3450673" y="2143125"/>
            <a:ext cx="2242655" cy="857250"/>
          </a:xfrm>
          <a:prstGeom prst="rect">
            <a:avLst/>
          </a:prstGeom>
        </p:spPr>
        <p:txBody>
          <a:bodyPr/>
          <a:lstStyle>
            <a:lvl1pPr algn="ctr">
              <a:lnSpc>
                <a:spcPct val="80000"/>
              </a:lnSpc>
              <a:defRPr>
                <a:solidFill>
                  <a:srgbClr val="79C4FF"/>
                </a:solidFill>
              </a:defRPr>
            </a:lvl1pPr>
          </a:lstStyle>
          <a:p>
            <a:r>
              <a:t>Title Text</a:t>
            </a:r>
          </a:p>
        </p:txBody>
      </p:sp>
      <p:sp>
        <p:nvSpPr>
          <p:cNvPr id="3556"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2358939"/>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tx">
  <p:cSld name="1_Content 2">
    <p:bg>
      <p:bgPr>
        <a:solidFill>
          <a:srgbClr val="FFFFFF"/>
        </a:solidFill>
        <a:effectLst/>
      </p:bgPr>
    </p:bg>
    <p:spTree>
      <p:nvGrpSpPr>
        <p:cNvPr id="1" name=""/>
        <p:cNvGrpSpPr/>
        <p:nvPr/>
      </p:nvGrpSpPr>
      <p:grpSpPr>
        <a:xfrm>
          <a:off x="0" y="0"/>
          <a:ext cx="0" cy="0"/>
          <a:chOff x="0" y="0"/>
          <a:chExt cx="0" cy="0"/>
        </a:xfrm>
      </p:grpSpPr>
      <p:sp>
        <p:nvSpPr>
          <p:cNvPr id="3563" name="Rectangle"/>
          <p:cNvSpPr/>
          <p:nvPr/>
        </p:nvSpPr>
        <p:spPr>
          <a:xfrm>
            <a:off x="-142875" y="-156084"/>
            <a:ext cx="2894893"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564" name="Body Level One…"/>
          <p:cNvSpPr txBox="1">
            <a:spLocks noGrp="1"/>
          </p:cNvSpPr>
          <p:nvPr>
            <p:ph type="body" sz="half" idx="1"/>
          </p:nvPr>
        </p:nvSpPr>
        <p:spPr>
          <a:xfrm>
            <a:off x="3661525" y="763885"/>
            <a:ext cx="4417889" cy="348138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565" name="Slide Title…"/>
          <p:cNvSpPr>
            <a:spLocks noGrp="1"/>
          </p:cNvSpPr>
          <p:nvPr>
            <p:ph type="body" sz="quarter" idx="13"/>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566" name="Line"/>
          <p:cNvSpPr/>
          <p:nvPr/>
        </p:nvSpPr>
        <p:spPr>
          <a:xfrm>
            <a:off x="352373" y="709615"/>
            <a:ext cx="374403" cy="1"/>
          </a:xfrm>
          <a:prstGeom prst="line">
            <a:avLst/>
          </a:prstGeom>
          <a:ln w="127000">
            <a:solidFill>
              <a:srgbClr val="1E3548"/>
            </a:solidFill>
            <a:miter lim="400000"/>
          </a:ln>
        </p:spPr>
        <p:txBody>
          <a:bodyPr lIns="17144" tIns="17144" rIns="17144" bIns="17144"/>
          <a:lstStyle/>
          <a:p>
            <a:endParaRPr sz="506"/>
          </a:p>
        </p:txBody>
      </p:sp>
      <p:sp>
        <p:nvSpPr>
          <p:cNvPr id="3567"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568"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00098995"/>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x">
  <p:cSld name="1_Content 6">
    <p:bg>
      <p:bgPr>
        <a:solidFill>
          <a:srgbClr val="FFFFFF"/>
        </a:solidFill>
        <a:effectLst/>
      </p:bgPr>
    </p:bg>
    <p:spTree>
      <p:nvGrpSpPr>
        <p:cNvPr id="1" name=""/>
        <p:cNvGrpSpPr/>
        <p:nvPr/>
      </p:nvGrpSpPr>
      <p:grpSpPr>
        <a:xfrm>
          <a:off x="0" y="0"/>
          <a:ext cx="0" cy="0"/>
          <a:chOff x="0" y="0"/>
          <a:chExt cx="0" cy="0"/>
        </a:xfrm>
      </p:grpSpPr>
      <p:sp>
        <p:nvSpPr>
          <p:cNvPr id="3575"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576" name="Rectangle"/>
          <p:cNvSpPr/>
          <p:nvPr/>
        </p:nvSpPr>
        <p:spPr>
          <a:xfrm>
            <a:off x="-92372" y="-108526"/>
            <a:ext cx="9328744" cy="128066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577" name="Body Level One…"/>
          <p:cNvSpPr txBox="1">
            <a:spLocks noGrp="1"/>
          </p:cNvSpPr>
          <p:nvPr>
            <p:ph type="body" sz="quarter" idx="1"/>
          </p:nvPr>
        </p:nvSpPr>
        <p:spPr>
          <a:xfrm>
            <a:off x="499208" y="474862"/>
            <a:ext cx="3473945" cy="200782"/>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578" name="Line"/>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3579" name="Bluemix Design System  |  IBM Confidential  |  ©2016 IBM Corporation"/>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80" name="Lorem ipsum dolor sit amet, consectetur adipiscing elit, sed do eiusmod tempor incididunt ut labore…"/>
          <p:cNvSpPr>
            <a:spLocks noGrp="1"/>
          </p:cNvSpPr>
          <p:nvPr>
            <p:ph type="body" sz="quarter" idx="13"/>
          </p:nvPr>
        </p:nvSpPr>
        <p:spPr>
          <a:xfrm>
            <a:off x="12326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1" name="Lorem ipsum dolor sit amet, consectetur adipiscing elit, sed do eiusmod tempor incididunt ut labore…"/>
          <p:cNvSpPr>
            <a:spLocks noGrp="1"/>
          </p:cNvSpPr>
          <p:nvPr>
            <p:ph type="body" sz="quarter" idx="14"/>
          </p:nvPr>
        </p:nvSpPr>
        <p:spPr>
          <a:xfrm>
            <a:off x="47759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2" name="Slide Number"/>
          <p:cNvSpPr txBox="1">
            <a:spLocks noGrp="1"/>
          </p:cNvSpPr>
          <p:nvPr>
            <p:ph type="sldNum" sz="quarter" idx="2"/>
          </p:nvPr>
        </p:nvSpPr>
        <p:spPr>
          <a:xfrm>
            <a:off x="8810241" y="4857524"/>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13296061"/>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x">
  <p:cSld name="Title and Blank">
    <p:bg>
      <p:bgPr>
        <a:solidFill>
          <a:srgbClr val="57A9FD"/>
        </a:solidFill>
        <a:effectLst/>
      </p:bgPr>
    </p:bg>
    <p:spTree>
      <p:nvGrpSpPr>
        <p:cNvPr id="1" name=""/>
        <p:cNvGrpSpPr/>
        <p:nvPr/>
      </p:nvGrpSpPr>
      <p:grpSpPr>
        <a:xfrm>
          <a:off x="0" y="0"/>
          <a:ext cx="0" cy="0"/>
          <a:chOff x="0" y="0"/>
          <a:chExt cx="0" cy="0"/>
        </a:xfrm>
      </p:grpSpPr>
      <p:pic>
        <p:nvPicPr>
          <p:cNvPr id="3589" name="image2.png" descr="image2.png"/>
          <p:cNvPicPr>
            <a:picLocks noChangeAspect="1"/>
          </p:cNvPicPr>
          <p:nvPr/>
        </p:nvPicPr>
        <p:blipFill>
          <a:blip r:embed="rId2">
            <a:extLst/>
          </a:blip>
          <a:stretch>
            <a:fillRect/>
          </a:stretch>
        </p:blipFill>
        <p:spPr>
          <a:xfrm>
            <a:off x="895350" y="1243903"/>
            <a:ext cx="2400300" cy="2457451"/>
          </a:xfrm>
          <a:prstGeom prst="rect">
            <a:avLst/>
          </a:prstGeom>
          <a:ln w="12700">
            <a:miter lim="400000"/>
          </a:ln>
        </p:spPr>
      </p:pic>
      <p:pic>
        <p:nvPicPr>
          <p:cNvPr id="3590" name="image2.png" descr="image2.png"/>
          <p:cNvPicPr>
            <a:picLocks noChangeAspect="1"/>
          </p:cNvPicPr>
          <p:nvPr/>
        </p:nvPicPr>
        <p:blipFill>
          <a:blip r:embed="rId2">
            <a:extLst/>
          </a:blip>
          <a:stretch>
            <a:fillRect/>
          </a:stretch>
        </p:blipFill>
        <p:spPr>
          <a:xfrm>
            <a:off x="-566738" y="-1009327"/>
            <a:ext cx="2400300" cy="2457451"/>
          </a:xfrm>
          <a:prstGeom prst="rect">
            <a:avLst/>
          </a:prstGeom>
          <a:ln w="12700">
            <a:miter lim="400000"/>
          </a:ln>
        </p:spPr>
      </p:pic>
      <p:pic>
        <p:nvPicPr>
          <p:cNvPr id="3591" name="image2.png" descr="image2.png"/>
          <p:cNvPicPr>
            <a:picLocks noChangeAspect="1"/>
          </p:cNvPicPr>
          <p:nvPr/>
        </p:nvPicPr>
        <p:blipFill>
          <a:blip r:embed="rId2">
            <a:extLst/>
          </a:blip>
          <a:stretch>
            <a:fillRect/>
          </a:stretch>
        </p:blipFill>
        <p:spPr>
          <a:xfrm>
            <a:off x="6002173" y="3160111"/>
            <a:ext cx="1578304" cy="1615883"/>
          </a:xfrm>
          <a:prstGeom prst="rect">
            <a:avLst/>
          </a:prstGeom>
          <a:ln w="12700">
            <a:miter lim="400000"/>
          </a:ln>
        </p:spPr>
      </p:pic>
      <p:pic>
        <p:nvPicPr>
          <p:cNvPr id="3592" name="image3.png" descr="image3.png"/>
          <p:cNvPicPr>
            <a:picLocks noChangeAspect="1"/>
          </p:cNvPicPr>
          <p:nvPr/>
        </p:nvPicPr>
        <p:blipFill>
          <a:blip r:embed="rId3">
            <a:extLst/>
          </a:blip>
          <a:stretch>
            <a:fillRect/>
          </a:stretch>
        </p:blipFill>
        <p:spPr>
          <a:xfrm>
            <a:off x="-509588" y="3315584"/>
            <a:ext cx="2333626" cy="2743200"/>
          </a:xfrm>
          <a:prstGeom prst="rect">
            <a:avLst/>
          </a:prstGeom>
          <a:ln w="12700">
            <a:miter lim="400000"/>
          </a:ln>
        </p:spPr>
      </p:pic>
      <p:pic>
        <p:nvPicPr>
          <p:cNvPr id="3593" name="image3.png" descr="image3.png"/>
          <p:cNvPicPr>
            <a:picLocks noChangeAspect="1"/>
          </p:cNvPicPr>
          <p:nvPr/>
        </p:nvPicPr>
        <p:blipFill>
          <a:blip r:embed="rId3">
            <a:extLst/>
          </a:blip>
          <a:stretch>
            <a:fillRect/>
          </a:stretch>
        </p:blipFill>
        <p:spPr>
          <a:xfrm>
            <a:off x="6796088" y="743834"/>
            <a:ext cx="2333625" cy="2743200"/>
          </a:xfrm>
          <a:prstGeom prst="rect">
            <a:avLst/>
          </a:prstGeom>
          <a:ln w="12700">
            <a:miter lim="400000"/>
          </a:ln>
        </p:spPr>
      </p:pic>
      <p:pic>
        <p:nvPicPr>
          <p:cNvPr id="3594" name="image2.png" descr="image2.png"/>
          <p:cNvPicPr>
            <a:picLocks noChangeAspect="1"/>
          </p:cNvPicPr>
          <p:nvPr/>
        </p:nvPicPr>
        <p:blipFill>
          <a:blip r:embed="rId2">
            <a:extLst/>
          </a:blip>
          <a:stretch>
            <a:fillRect/>
          </a:stretch>
        </p:blipFill>
        <p:spPr>
          <a:xfrm>
            <a:off x="7716673" y="3350611"/>
            <a:ext cx="1578304" cy="1615883"/>
          </a:xfrm>
          <a:prstGeom prst="rect">
            <a:avLst/>
          </a:prstGeom>
          <a:ln w="12700">
            <a:miter lim="400000"/>
          </a:ln>
        </p:spPr>
      </p:pic>
      <p:sp>
        <p:nvSpPr>
          <p:cNvPr id="3595" name="Title Text"/>
          <p:cNvSpPr txBox="1">
            <a:spLocks noGrp="1"/>
          </p:cNvSpPr>
          <p:nvPr>
            <p:ph type="title"/>
          </p:nvPr>
        </p:nvSpPr>
        <p:spPr>
          <a:xfrm>
            <a:off x="633413" y="357188"/>
            <a:ext cx="7877175" cy="857250"/>
          </a:xfrm>
          <a:prstGeom prst="rect">
            <a:avLst/>
          </a:prstGeom>
        </p:spPr>
        <p:txBody>
          <a:bodyPr/>
          <a:lstStyle>
            <a:lvl1pPr>
              <a:lnSpc>
                <a:spcPct val="80000"/>
              </a:lnSpc>
              <a:defRPr>
                <a:solidFill>
                  <a:srgbClr val="79C4FF"/>
                </a:solidFill>
              </a:defRPr>
            </a:lvl1pPr>
          </a:lstStyle>
          <a:p>
            <a:r>
              <a:t>Title Text</a:t>
            </a:r>
          </a:p>
        </p:txBody>
      </p:sp>
      <p:sp>
        <p:nvSpPr>
          <p:cNvPr id="3596" name="Slide Number"/>
          <p:cNvSpPr txBox="1">
            <a:spLocks noGrp="1"/>
          </p:cNvSpPr>
          <p:nvPr>
            <p:ph type="sldNum" sz="quarter" idx="2"/>
          </p:nvPr>
        </p:nvSpPr>
        <p:spPr>
          <a:xfrm>
            <a:off x="8867391"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76959694"/>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type="tx">
  <p:cSld name="3_Content 11">
    <p:bg>
      <p:bgPr>
        <a:solidFill>
          <a:srgbClr val="FFFFFF"/>
        </a:solidFill>
        <a:effectLst/>
      </p:bgPr>
    </p:bg>
    <p:spTree>
      <p:nvGrpSpPr>
        <p:cNvPr id="1" name=""/>
        <p:cNvGrpSpPr/>
        <p:nvPr/>
      </p:nvGrpSpPr>
      <p:grpSpPr>
        <a:xfrm>
          <a:off x="0" y="0"/>
          <a:ext cx="0" cy="0"/>
          <a:chOff x="0" y="0"/>
          <a:chExt cx="0" cy="0"/>
        </a:xfrm>
      </p:grpSpPr>
      <p:sp>
        <p:nvSpPr>
          <p:cNvPr id="3603"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604" name="Body Level One…"/>
          <p:cNvSpPr txBox="1">
            <a:spLocks noGrp="1"/>
          </p:cNvSpPr>
          <p:nvPr>
            <p:ph type="body" sz="quarter" idx="1"/>
          </p:nvPr>
        </p:nvSpPr>
        <p:spPr>
          <a:xfrm>
            <a:off x="377847" y="544419"/>
            <a:ext cx="2112060" cy="271464"/>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3605" name="Rectangle"/>
          <p:cNvSpPr>
            <a:spLocks noGrp="1"/>
          </p:cNvSpPr>
          <p:nvPr>
            <p:ph type="body" idx="13"/>
          </p:nvPr>
        </p:nvSpPr>
        <p:spPr>
          <a:xfrm>
            <a:off x="404812" y="963606"/>
            <a:ext cx="8316479" cy="3607223"/>
          </a:xfrm>
          <a:prstGeom prst="rect">
            <a:avLst/>
          </a:prstGeom>
          <a:solidFill>
            <a:srgbClr val="EFF2F5"/>
          </a:solidFill>
        </p:spPr>
        <p:txBody>
          <a:bodyPr/>
          <a:lstStyle>
            <a:lvl1pPr marL="146538" indent="-146538">
              <a:defRPr/>
            </a:lvl1pPr>
          </a:lstStyle>
          <a:p>
            <a:pPr marL="390768" indent="-390768"/>
            <a:endParaRPr/>
          </a:p>
        </p:txBody>
      </p:sp>
      <p:sp>
        <p:nvSpPr>
          <p:cNvPr id="3606" name="Rectangle"/>
          <p:cNvSpPr>
            <a:spLocks noGrp="1"/>
          </p:cNvSpPr>
          <p:nvPr>
            <p:ph type="body" sz="quarter" idx="14"/>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607" name="Body Level One…"/>
          <p:cNvSpPr>
            <a:spLocks noGrp="1"/>
          </p:cNvSpPr>
          <p:nvPr>
            <p:ph type="body" sz="quarter" idx="15"/>
          </p:nvPr>
        </p:nvSpPr>
        <p:spPr>
          <a:xfrm>
            <a:off x="377846" y="148338"/>
            <a:ext cx="1902916" cy="514351"/>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608" name="Slide Number"/>
          <p:cNvSpPr txBox="1">
            <a:spLocks noGrp="1"/>
          </p:cNvSpPr>
          <p:nvPr>
            <p:ph type="sldNum" sz="quarter" idx="2"/>
          </p:nvPr>
        </p:nvSpPr>
        <p:spPr>
          <a:xfrm>
            <a:off x="87911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38682663"/>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tx">
  <p:cSld name="4_Title &amp; Subtitle">
    <p:bg>
      <p:bgPr>
        <a:solidFill>
          <a:srgbClr val="FFFFFF"/>
        </a:solidFill>
        <a:effectLst/>
      </p:bgPr>
    </p:bg>
    <p:spTree>
      <p:nvGrpSpPr>
        <p:cNvPr id="1" name=""/>
        <p:cNvGrpSpPr/>
        <p:nvPr/>
      </p:nvGrpSpPr>
      <p:grpSpPr>
        <a:xfrm>
          <a:off x="0" y="0"/>
          <a:ext cx="0" cy="0"/>
          <a:chOff x="0" y="0"/>
          <a:chExt cx="0" cy="0"/>
        </a:xfrm>
      </p:grpSpPr>
      <p:sp>
        <p:nvSpPr>
          <p:cNvPr id="3615" name="Title Text"/>
          <p:cNvSpPr txBox="1">
            <a:spLocks noGrp="1"/>
          </p:cNvSpPr>
          <p:nvPr>
            <p:ph type="title"/>
          </p:nvPr>
        </p:nvSpPr>
        <p:spPr>
          <a:xfrm>
            <a:off x="1812726" y="863947"/>
            <a:ext cx="5518548" cy="174129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3616" name="Body Level One…"/>
          <p:cNvSpPr txBox="1">
            <a:spLocks noGrp="1"/>
          </p:cNvSpPr>
          <p:nvPr>
            <p:ph type="body" sz="quarter" idx="1"/>
          </p:nvPr>
        </p:nvSpPr>
        <p:spPr>
          <a:xfrm>
            <a:off x="1812726" y="2652117"/>
            <a:ext cx="5518548" cy="596057"/>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7"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7156369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tx">
  <p:cSld name="1_Title Slide 4">
    <p:bg>
      <p:bgPr>
        <a:solidFill>
          <a:srgbClr val="FFFFFF"/>
        </a:solidFill>
        <a:effectLst/>
      </p:bgPr>
    </p:bg>
    <p:spTree>
      <p:nvGrpSpPr>
        <p:cNvPr id="1" name=""/>
        <p:cNvGrpSpPr/>
        <p:nvPr/>
      </p:nvGrpSpPr>
      <p:grpSpPr>
        <a:xfrm>
          <a:off x="0" y="0"/>
          <a:ext cx="0" cy="0"/>
          <a:chOff x="0" y="0"/>
          <a:chExt cx="0" cy="0"/>
        </a:xfrm>
      </p:grpSpPr>
      <p:sp>
        <p:nvSpPr>
          <p:cNvPr id="3624" name="Image"/>
          <p:cNvSpPr>
            <a:spLocks noGrp="1"/>
          </p:cNvSpPr>
          <p:nvPr>
            <p:ph type="pic" sz="half" idx="13"/>
          </p:nvPr>
        </p:nvSpPr>
        <p:spPr>
          <a:xfrm>
            <a:off x="-73893" y="0"/>
            <a:ext cx="2610427" cy="5143500"/>
          </a:xfrm>
          <a:prstGeom prst="rect">
            <a:avLst/>
          </a:prstGeom>
        </p:spPr>
        <p:txBody>
          <a:bodyPr lIns="91439" tIns="45719" rIns="91439" bIns="45719" anchor="t">
            <a:noAutofit/>
          </a:bodyPr>
          <a:lstStyle/>
          <a:p>
            <a:endParaRPr/>
          </a:p>
        </p:txBody>
      </p:sp>
      <p:sp>
        <p:nvSpPr>
          <p:cNvPr id="3625" name="Body Level One…"/>
          <p:cNvSpPr txBox="1">
            <a:spLocks noGrp="1"/>
          </p:cNvSpPr>
          <p:nvPr>
            <p:ph type="body" sz="quarter" idx="1"/>
          </p:nvPr>
        </p:nvSpPr>
        <p:spPr>
          <a:xfrm>
            <a:off x="2837159" y="1847879"/>
            <a:ext cx="4035615"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26" name="Subtitle or tagline."/>
          <p:cNvSpPr>
            <a:spLocks noGrp="1"/>
          </p:cNvSpPr>
          <p:nvPr>
            <p:ph type="body" sz="quarter" idx="14"/>
          </p:nvPr>
        </p:nvSpPr>
        <p:spPr>
          <a:xfrm>
            <a:off x="2832397" y="2900853"/>
            <a:ext cx="3530188" cy="271463"/>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627" name="Slide Number"/>
          <p:cNvSpPr txBox="1">
            <a:spLocks noGrp="1"/>
          </p:cNvSpPr>
          <p:nvPr>
            <p:ph type="sldNum" sz="quarter" idx="2"/>
          </p:nvPr>
        </p:nvSpPr>
        <p:spPr>
          <a:xfrm>
            <a:off x="8848341" y="4876800"/>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21519097"/>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x">
  <p:cSld name="3_Specialty 3">
    <p:bg>
      <p:bgPr>
        <a:solidFill>
          <a:srgbClr val="57A9FD"/>
        </a:solidFill>
        <a:effectLst/>
      </p:bgPr>
    </p:bg>
    <p:spTree>
      <p:nvGrpSpPr>
        <p:cNvPr id="1" name=""/>
        <p:cNvGrpSpPr/>
        <p:nvPr/>
      </p:nvGrpSpPr>
      <p:grpSpPr>
        <a:xfrm>
          <a:off x="0" y="0"/>
          <a:ext cx="0" cy="0"/>
          <a:chOff x="0" y="0"/>
          <a:chExt cx="0" cy="0"/>
        </a:xfrm>
      </p:grpSpPr>
      <p:sp>
        <p:nvSpPr>
          <p:cNvPr id="3634"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5" name="Name"/>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6" name="Title"/>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37" name="Image"/>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3638" name="Name"/>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9" name="Title"/>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0" name="Image"/>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3641" name="Name"/>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2" name="Title"/>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3" name="Image"/>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3644" name="Name"/>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5" name="Title"/>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6" name="Image"/>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3647" name="Name"/>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8" name="Title"/>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9" name="Image"/>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3650" name="Name"/>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1" name="Title"/>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2" name="Image"/>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3653" name="Name"/>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4" name="Title"/>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5" name="Image"/>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3656" name="Name"/>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7" name="Title"/>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8" name="Image"/>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3659"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660" name="Slide Number"/>
          <p:cNvSpPr txBox="1">
            <a:spLocks noGrp="1"/>
          </p:cNvSpPr>
          <p:nvPr>
            <p:ph type="sldNum" sz="quarter" idx="2"/>
          </p:nvPr>
        </p:nvSpPr>
        <p:spPr>
          <a:xfrm>
            <a:off x="883881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5219013"/>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x">
  <p:cSld name="5_Title &amp; Subtitle">
    <p:bg>
      <p:bgPr>
        <a:solidFill>
          <a:srgbClr val="FFFFFF"/>
        </a:solidFill>
        <a:effectLst/>
      </p:bgPr>
    </p:bg>
    <p:spTree>
      <p:nvGrpSpPr>
        <p:cNvPr id="1" name=""/>
        <p:cNvGrpSpPr/>
        <p:nvPr/>
      </p:nvGrpSpPr>
      <p:grpSpPr>
        <a:xfrm>
          <a:off x="0" y="0"/>
          <a:ext cx="0" cy="0"/>
          <a:chOff x="0" y="0"/>
          <a:chExt cx="0" cy="0"/>
        </a:xfrm>
      </p:grpSpPr>
      <p:sp>
        <p:nvSpPr>
          <p:cNvPr id="3667" name="Title Text"/>
          <p:cNvSpPr txBox="1">
            <a:spLocks noGrp="1"/>
          </p:cNvSpPr>
          <p:nvPr>
            <p:ph type="title"/>
          </p:nvPr>
        </p:nvSpPr>
        <p:spPr>
          <a:xfrm>
            <a:off x="1812726" y="863947"/>
            <a:ext cx="5518548" cy="174129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3668" name="Body Level One…"/>
          <p:cNvSpPr txBox="1">
            <a:spLocks noGrp="1"/>
          </p:cNvSpPr>
          <p:nvPr>
            <p:ph type="body" sz="quarter" idx="1"/>
          </p:nvPr>
        </p:nvSpPr>
        <p:spPr>
          <a:xfrm>
            <a:off x="1812726" y="2652116"/>
            <a:ext cx="5518548" cy="596058"/>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69" name="Slide Number"/>
          <p:cNvSpPr txBox="1">
            <a:spLocks noGrp="1"/>
          </p:cNvSpPr>
          <p:nvPr>
            <p:ph type="sldNum" sz="quarter" idx="2"/>
          </p:nvPr>
        </p:nvSpPr>
        <p:spPr>
          <a:xfrm>
            <a:off x="4425987" y="4878958"/>
            <a:ext cx="285330" cy="259168"/>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59110399"/>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x">
  <p:cSld name="2_Content Slide 3 copy">
    <p:bg>
      <p:bgPr>
        <a:solidFill>
          <a:srgbClr val="FFFFFF"/>
        </a:solidFill>
        <a:effectLst/>
      </p:bgPr>
    </p:bg>
    <p:spTree>
      <p:nvGrpSpPr>
        <p:cNvPr id="1" name=""/>
        <p:cNvGrpSpPr/>
        <p:nvPr/>
      </p:nvGrpSpPr>
      <p:grpSpPr>
        <a:xfrm>
          <a:off x="0" y="0"/>
          <a:ext cx="0" cy="0"/>
          <a:chOff x="0" y="0"/>
          <a:chExt cx="0" cy="0"/>
        </a:xfrm>
      </p:grpSpPr>
      <p:sp>
        <p:nvSpPr>
          <p:cNvPr id="3676" name="Body Level One…"/>
          <p:cNvSpPr txBox="1">
            <a:spLocks noGrp="1"/>
          </p:cNvSpPr>
          <p:nvPr>
            <p:ph type="body" sz="quarter" idx="1"/>
          </p:nvPr>
        </p:nvSpPr>
        <p:spPr>
          <a:xfrm>
            <a:off x="1232650" y="1540654"/>
            <a:ext cx="552854" cy="271464"/>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77" name="Shape 221"/>
          <p:cNvSpPr>
            <a:spLocks noGrp="1"/>
          </p:cNvSpPr>
          <p:nvPr>
            <p:ph type="body" sz="quarter" idx="13"/>
          </p:nvPr>
        </p:nvSpPr>
        <p:spPr>
          <a:xfrm>
            <a:off x="1232650" y="1845209"/>
            <a:ext cx="3152106" cy="581026"/>
          </a:xfrm>
          <a:prstGeom prst="rect">
            <a:avLst/>
          </a:prstGeom>
        </p:spPr>
        <p:txBody>
          <a:bodyPr/>
          <a:lstStyle/>
          <a:p>
            <a:endParaRPr/>
          </a:p>
        </p:txBody>
      </p:sp>
      <p:sp>
        <p:nvSpPr>
          <p:cNvPr id="3678" name="Shape 222"/>
          <p:cNvSpPr>
            <a:spLocks noGrp="1"/>
          </p:cNvSpPr>
          <p:nvPr>
            <p:ph type="body" sz="quarter" idx="14"/>
          </p:nvPr>
        </p:nvSpPr>
        <p:spPr>
          <a:xfrm>
            <a:off x="1232650" y="2659856"/>
            <a:ext cx="552854" cy="271463"/>
          </a:xfrm>
          <a:prstGeom prst="rect">
            <a:avLst/>
          </a:prstGeom>
        </p:spPr>
        <p:txBody>
          <a:bodyPr anchor="t"/>
          <a:lstStyle/>
          <a:p>
            <a:endParaRPr/>
          </a:p>
        </p:txBody>
      </p:sp>
      <p:sp>
        <p:nvSpPr>
          <p:cNvPr id="3679" name="Shape 223"/>
          <p:cNvSpPr>
            <a:spLocks noGrp="1"/>
          </p:cNvSpPr>
          <p:nvPr>
            <p:ph type="body" sz="quarter" idx="15"/>
          </p:nvPr>
        </p:nvSpPr>
        <p:spPr>
          <a:xfrm>
            <a:off x="1232650" y="2953948"/>
            <a:ext cx="3088259" cy="581026"/>
          </a:xfrm>
          <a:prstGeom prst="rect">
            <a:avLst/>
          </a:prstGeom>
        </p:spPr>
        <p:txBody>
          <a:bodyPr/>
          <a:lstStyle/>
          <a:p>
            <a:endParaRPr/>
          </a:p>
        </p:txBody>
      </p:sp>
      <p:sp>
        <p:nvSpPr>
          <p:cNvPr id="3680" name="Shape 224"/>
          <p:cNvSpPr>
            <a:spLocks noGrp="1"/>
          </p:cNvSpPr>
          <p:nvPr>
            <p:ph type="body" sz="quarter" idx="16"/>
          </p:nvPr>
        </p:nvSpPr>
        <p:spPr>
          <a:xfrm>
            <a:off x="1232650" y="3769533"/>
            <a:ext cx="552854" cy="271464"/>
          </a:xfrm>
          <a:prstGeom prst="rect">
            <a:avLst/>
          </a:prstGeom>
        </p:spPr>
        <p:txBody>
          <a:bodyPr anchor="t"/>
          <a:lstStyle/>
          <a:p>
            <a:endParaRPr/>
          </a:p>
        </p:txBody>
      </p:sp>
      <p:sp>
        <p:nvSpPr>
          <p:cNvPr id="3681" name="Shape 225"/>
          <p:cNvSpPr>
            <a:spLocks noGrp="1"/>
          </p:cNvSpPr>
          <p:nvPr>
            <p:ph type="body" sz="quarter" idx="17"/>
          </p:nvPr>
        </p:nvSpPr>
        <p:spPr>
          <a:xfrm>
            <a:off x="1232650" y="4074228"/>
            <a:ext cx="3152106" cy="581026"/>
          </a:xfrm>
          <a:prstGeom prst="rect">
            <a:avLst/>
          </a:prstGeom>
        </p:spPr>
        <p:txBody>
          <a:bodyPr/>
          <a:lstStyle/>
          <a:p>
            <a:endParaRPr/>
          </a:p>
        </p:txBody>
      </p:sp>
      <p:sp>
        <p:nvSpPr>
          <p:cNvPr id="3682" name="Shape 226"/>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683" name="Shape 227"/>
          <p:cNvSpPr/>
          <p:nvPr/>
        </p:nvSpPr>
        <p:spPr>
          <a:xfrm>
            <a:off x="-92373" y="-108526"/>
            <a:ext cx="9328745"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684" name="Shape 228"/>
          <p:cNvSpPr>
            <a:spLocks noGrp="1"/>
          </p:cNvSpPr>
          <p:nvPr>
            <p:ph type="body" sz="quarter" idx="18"/>
          </p:nvPr>
        </p:nvSpPr>
        <p:spPr>
          <a:xfrm>
            <a:off x="499207" y="474861"/>
            <a:ext cx="3473945" cy="200783"/>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3685" name="Shape 229"/>
          <p:cNvSpPr/>
          <p:nvPr/>
        </p:nvSpPr>
        <p:spPr>
          <a:xfrm>
            <a:off x="545854" y="793989"/>
            <a:ext cx="338759" cy="0"/>
          </a:xfrm>
          <a:prstGeom prst="line">
            <a:avLst/>
          </a:prstGeom>
          <a:ln w="76200">
            <a:solidFill>
              <a:srgbClr val="0BCFD8"/>
            </a:solidFill>
            <a:miter lim="400000"/>
          </a:ln>
        </p:spPr>
        <p:txBody>
          <a:bodyPr lIns="17144" tIns="17144" rIns="17144" bIns="17144"/>
          <a:lstStyle/>
          <a:p>
            <a:endParaRPr sz="506"/>
          </a:p>
        </p:txBody>
      </p:sp>
      <p:sp>
        <p:nvSpPr>
          <p:cNvPr id="3686" name="Shape 230"/>
          <p:cNvSpPr>
            <a:spLocks noGrp="1"/>
          </p:cNvSpPr>
          <p:nvPr>
            <p:ph type="body" sz="quarter" idx="19"/>
          </p:nvPr>
        </p:nvSpPr>
        <p:spPr>
          <a:xfrm>
            <a:off x="4861675" y="1540654"/>
            <a:ext cx="552854" cy="271464"/>
          </a:xfrm>
          <a:prstGeom prst="rect">
            <a:avLst/>
          </a:prstGeom>
        </p:spPr>
        <p:txBody>
          <a:bodyPr anchor="t"/>
          <a:lstStyle/>
          <a:p>
            <a:endParaRPr/>
          </a:p>
        </p:txBody>
      </p:sp>
      <p:sp>
        <p:nvSpPr>
          <p:cNvPr id="3687" name="Shape 231"/>
          <p:cNvSpPr>
            <a:spLocks noGrp="1"/>
          </p:cNvSpPr>
          <p:nvPr>
            <p:ph type="body" sz="quarter" idx="20"/>
          </p:nvPr>
        </p:nvSpPr>
        <p:spPr>
          <a:xfrm>
            <a:off x="4861675" y="1845209"/>
            <a:ext cx="3152106" cy="581026"/>
          </a:xfrm>
          <a:prstGeom prst="rect">
            <a:avLst/>
          </a:prstGeom>
        </p:spPr>
        <p:txBody>
          <a:bodyPr/>
          <a:lstStyle/>
          <a:p>
            <a:endParaRPr/>
          </a:p>
        </p:txBody>
      </p:sp>
      <p:sp>
        <p:nvSpPr>
          <p:cNvPr id="3688" name="Shape 232"/>
          <p:cNvSpPr>
            <a:spLocks noGrp="1"/>
          </p:cNvSpPr>
          <p:nvPr>
            <p:ph type="body" sz="quarter" idx="21"/>
          </p:nvPr>
        </p:nvSpPr>
        <p:spPr>
          <a:xfrm>
            <a:off x="4861675" y="2659856"/>
            <a:ext cx="552854" cy="271463"/>
          </a:xfrm>
          <a:prstGeom prst="rect">
            <a:avLst/>
          </a:prstGeom>
        </p:spPr>
        <p:txBody>
          <a:bodyPr anchor="t"/>
          <a:lstStyle/>
          <a:p>
            <a:endParaRPr/>
          </a:p>
        </p:txBody>
      </p:sp>
      <p:sp>
        <p:nvSpPr>
          <p:cNvPr id="3689" name="Shape 233"/>
          <p:cNvSpPr>
            <a:spLocks noGrp="1"/>
          </p:cNvSpPr>
          <p:nvPr>
            <p:ph type="body" sz="quarter" idx="22"/>
          </p:nvPr>
        </p:nvSpPr>
        <p:spPr>
          <a:xfrm>
            <a:off x="4861675" y="2953948"/>
            <a:ext cx="3088259" cy="581026"/>
          </a:xfrm>
          <a:prstGeom prst="rect">
            <a:avLst/>
          </a:prstGeom>
        </p:spPr>
        <p:txBody>
          <a:bodyPr/>
          <a:lstStyle/>
          <a:p>
            <a:endParaRPr/>
          </a:p>
        </p:txBody>
      </p:sp>
      <p:sp>
        <p:nvSpPr>
          <p:cNvPr id="3690" name="Shape 234"/>
          <p:cNvSpPr>
            <a:spLocks noGrp="1"/>
          </p:cNvSpPr>
          <p:nvPr>
            <p:ph type="body" sz="quarter" idx="23"/>
          </p:nvPr>
        </p:nvSpPr>
        <p:spPr>
          <a:xfrm>
            <a:off x="4861675" y="3769533"/>
            <a:ext cx="552854" cy="271464"/>
          </a:xfrm>
          <a:prstGeom prst="rect">
            <a:avLst/>
          </a:prstGeom>
        </p:spPr>
        <p:txBody>
          <a:bodyPr anchor="t"/>
          <a:lstStyle/>
          <a:p>
            <a:endParaRPr/>
          </a:p>
        </p:txBody>
      </p:sp>
      <p:sp>
        <p:nvSpPr>
          <p:cNvPr id="3691" name="Shape 235"/>
          <p:cNvSpPr>
            <a:spLocks noGrp="1"/>
          </p:cNvSpPr>
          <p:nvPr>
            <p:ph type="body" sz="quarter" idx="24"/>
          </p:nvPr>
        </p:nvSpPr>
        <p:spPr>
          <a:xfrm>
            <a:off x="4861675" y="4074228"/>
            <a:ext cx="3152106" cy="581026"/>
          </a:xfrm>
          <a:prstGeom prst="rect">
            <a:avLst/>
          </a:prstGeom>
        </p:spPr>
        <p:txBody>
          <a:bodyPr/>
          <a:lstStyle/>
          <a:p>
            <a:endParaRPr/>
          </a:p>
        </p:txBody>
      </p:sp>
      <p:sp>
        <p:nvSpPr>
          <p:cNvPr id="3692" name="Slide Number"/>
          <p:cNvSpPr txBox="1">
            <a:spLocks noGrp="1"/>
          </p:cNvSpPr>
          <p:nvPr>
            <p:ph type="sldNum" sz="quarter" idx="2"/>
          </p:nvPr>
        </p:nvSpPr>
        <p:spPr>
          <a:xfrm>
            <a:off x="4425987" y="4878958"/>
            <a:ext cx="285330" cy="259168"/>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3570559"/>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tx">
  <p:cSld name="5_ Thank You 1">
    <p:bg>
      <p:bgPr>
        <a:solidFill>
          <a:srgbClr val="57A9FD"/>
        </a:solidFill>
        <a:effectLst/>
      </p:bgPr>
    </p:bg>
    <p:spTree>
      <p:nvGrpSpPr>
        <p:cNvPr id="1" name=""/>
        <p:cNvGrpSpPr/>
        <p:nvPr/>
      </p:nvGrpSpPr>
      <p:grpSpPr>
        <a:xfrm>
          <a:off x="0" y="0"/>
          <a:ext cx="0" cy="0"/>
          <a:chOff x="0" y="0"/>
          <a:chExt cx="0" cy="0"/>
        </a:xfrm>
      </p:grpSpPr>
      <p:sp>
        <p:nvSpPr>
          <p:cNvPr id="3699"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0"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47749192"/>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tx">
  <p:cSld name="3_Section Divider 2">
    <p:bg>
      <p:bgPr>
        <a:solidFill>
          <a:srgbClr val="FFFFFF"/>
        </a:solidFill>
        <a:effectLst/>
      </p:bgPr>
    </p:bg>
    <p:spTree>
      <p:nvGrpSpPr>
        <p:cNvPr id="1" name=""/>
        <p:cNvGrpSpPr/>
        <p:nvPr/>
      </p:nvGrpSpPr>
      <p:grpSpPr>
        <a:xfrm>
          <a:off x="0" y="0"/>
          <a:ext cx="0" cy="0"/>
          <a:chOff x="0" y="0"/>
          <a:chExt cx="0" cy="0"/>
        </a:xfrm>
      </p:grpSpPr>
      <p:sp>
        <p:nvSpPr>
          <p:cNvPr id="3707" name="Shape 205"/>
          <p:cNvSpPr>
            <a:spLocks noGrp="1"/>
          </p:cNvSpPr>
          <p:nvPr>
            <p:ph type="pic" idx="13"/>
          </p:nvPr>
        </p:nvSpPr>
        <p:spPr>
          <a:xfrm>
            <a:off x="-134615" y="-32020"/>
            <a:ext cx="9586276" cy="5207541"/>
          </a:xfrm>
          <a:prstGeom prst="rect">
            <a:avLst/>
          </a:prstGeom>
        </p:spPr>
        <p:txBody>
          <a:bodyPr lIns="91439" tIns="45719" rIns="91439" bIns="45719" anchor="t">
            <a:noAutofit/>
          </a:bodyPr>
          <a:lstStyle/>
          <a:p>
            <a:endParaRPr/>
          </a:p>
        </p:txBody>
      </p:sp>
      <p:sp>
        <p:nvSpPr>
          <p:cNvPr id="3708" name="Shape 206"/>
          <p:cNvSpPr/>
          <p:nvPr/>
        </p:nvSpPr>
        <p:spPr>
          <a:xfrm>
            <a:off x="-294327" y="-95250"/>
            <a:ext cx="9905740" cy="5644865"/>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709" name="Shape 207"/>
          <p:cNvSpPr txBox="1"/>
          <p:nvPr/>
        </p:nvSpPr>
        <p:spPr>
          <a:xfrm>
            <a:off x="7063778" y="3857748"/>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710" name="Shape 208"/>
          <p:cNvSpPr txBox="1"/>
          <p:nvPr/>
        </p:nvSpPr>
        <p:spPr>
          <a:xfrm>
            <a:off x="8613884" y="4619809"/>
            <a:ext cx="245260"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506"/>
              <a:t>subtitle</a:t>
            </a:r>
          </a:p>
        </p:txBody>
      </p:sp>
      <p:sp>
        <p:nvSpPr>
          <p:cNvPr id="3711" name="Shape 209"/>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712" name="Slide Number"/>
          <p:cNvSpPr txBox="1">
            <a:spLocks noGrp="1"/>
          </p:cNvSpPr>
          <p:nvPr>
            <p:ph type="sldNum" sz="quarter" idx="2"/>
          </p:nvPr>
        </p:nvSpPr>
        <p:spPr>
          <a:xfrm>
            <a:off x="885786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45995913"/>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x">
  <p:cSld name="1_ Thank You 2">
    <p:bg>
      <p:bgPr>
        <a:solidFill>
          <a:srgbClr val="0F3659"/>
        </a:solidFill>
        <a:effectLst/>
      </p:bgPr>
    </p:bg>
    <p:spTree>
      <p:nvGrpSpPr>
        <p:cNvPr id="1" name=""/>
        <p:cNvGrpSpPr/>
        <p:nvPr/>
      </p:nvGrpSpPr>
      <p:grpSpPr>
        <a:xfrm>
          <a:off x="0" y="0"/>
          <a:ext cx="0" cy="0"/>
          <a:chOff x="0" y="0"/>
          <a:chExt cx="0" cy="0"/>
        </a:xfrm>
      </p:grpSpPr>
      <p:sp>
        <p:nvSpPr>
          <p:cNvPr id="3719"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0"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7435800"/>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x">
  <p:cSld name="3_ Thank You 4">
    <p:bg>
      <p:bgPr>
        <a:solidFill>
          <a:srgbClr val="FFFFFF"/>
        </a:solidFill>
        <a:effectLst/>
      </p:bgPr>
    </p:bg>
    <p:spTree>
      <p:nvGrpSpPr>
        <p:cNvPr id="1" name=""/>
        <p:cNvGrpSpPr/>
        <p:nvPr/>
      </p:nvGrpSpPr>
      <p:grpSpPr>
        <a:xfrm>
          <a:off x="0" y="0"/>
          <a:ext cx="0" cy="0"/>
          <a:chOff x="0" y="0"/>
          <a:chExt cx="0" cy="0"/>
        </a:xfrm>
      </p:grpSpPr>
      <p:sp>
        <p:nvSpPr>
          <p:cNvPr id="3727"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8"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65982997"/>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type="tx">
  <p:cSld name="3_Divider 4">
    <p:bg>
      <p:bgPr>
        <a:solidFill>
          <a:srgbClr val="000000"/>
        </a:solidFill>
        <a:effectLst/>
      </p:bgPr>
    </p:bg>
    <p:spTree>
      <p:nvGrpSpPr>
        <p:cNvPr id="1" name=""/>
        <p:cNvGrpSpPr/>
        <p:nvPr/>
      </p:nvGrpSpPr>
      <p:grpSpPr>
        <a:xfrm>
          <a:off x="0" y="0"/>
          <a:ext cx="0" cy="0"/>
          <a:chOff x="0" y="0"/>
          <a:chExt cx="0" cy="0"/>
        </a:xfrm>
      </p:grpSpPr>
      <p:sp>
        <p:nvSpPr>
          <p:cNvPr id="3735" name="Body Level One…"/>
          <p:cNvSpPr txBox="1">
            <a:spLocks noGrp="1"/>
          </p:cNvSpPr>
          <p:nvPr>
            <p:ph type="body" sz="quarter" idx="1"/>
          </p:nvPr>
        </p:nvSpPr>
        <p:spPr>
          <a:xfrm>
            <a:off x="3049774" y="2250281"/>
            <a:ext cx="3044452"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36" name="Slide Number"/>
          <p:cNvSpPr txBox="1">
            <a:spLocks noGrp="1"/>
          </p:cNvSpPr>
          <p:nvPr>
            <p:ph type="sldNum" sz="quarter" idx="2"/>
          </p:nvPr>
        </p:nvSpPr>
        <p:spPr>
          <a:xfrm>
            <a:off x="8876916"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65962179"/>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tx">
  <p:cSld name="3_Content Slide 3 copy">
    <p:bg>
      <p:bgPr>
        <a:solidFill>
          <a:srgbClr val="FFFFFF"/>
        </a:solidFill>
        <a:effectLst/>
      </p:bgPr>
    </p:bg>
    <p:spTree>
      <p:nvGrpSpPr>
        <p:cNvPr id="1" name=""/>
        <p:cNvGrpSpPr/>
        <p:nvPr/>
      </p:nvGrpSpPr>
      <p:grpSpPr>
        <a:xfrm>
          <a:off x="0" y="0"/>
          <a:ext cx="0" cy="0"/>
          <a:chOff x="0" y="0"/>
          <a:chExt cx="0" cy="0"/>
        </a:xfrm>
      </p:grpSpPr>
      <p:sp>
        <p:nvSpPr>
          <p:cNvPr id="3743"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44"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5"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6"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7"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8"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9"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750" name="Rectangle"/>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751" name="SLIDE TITLE GOES HERE"/>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752" name="Line"/>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3753"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4"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5"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6"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7"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8"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9"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1157470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type="tx">
  <p:cSld name="4_Content 11">
    <p:bg>
      <p:bgPr>
        <a:solidFill>
          <a:srgbClr val="FFFFFF"/>
        </a:solidFill>
        <a:effectLst/>
      </p:bgPr>
    </p:bg>
    <p:spTree>
      <p:nvGrpSpPr>
        <p:cNvPr id="1" name=""/>
        <p:cNvGrpSpPr/>
        <p:nvPr/>
      </p:nvGrpSpPr>
      <p:grpSpPr>
        <a:xfrm>
          <a:off x="0" y="0"/>
          <a:ext cx="0" cy="0"/>
          <a:chOff x="0" y="0"/>
          <a:chExt cx="0" cy="0"/>
        </a:xfrm>
      </p:grpSpPr>
      <p:sp>
        <p:nvSpPr>
          <p:cNvPr id="3766"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3767"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68" name="Rectangle"/>
          <p:cNvSpPr>
            <a:spLocks noGrp="1"/>
          </p:cNvSpPr>
          <p:nvPr>
            <p:ph type="body" sz="quarter" idx="13"/>
          </p:nvPr>
        </p:nvSpPr>
        <p:spPr>
          <a:xfrm>
            <a:off x="377847" y="544419"/>
            <a:ext cx="2112060" cy="271464"/>
          </a:xfrm>
          <a:prstGeom prst="rect">
            <a:avLst/>
          </a:prstGeom>
        </p:spPr>
        <p:txBody>
          <a:bodyPr/>
          <a:lstStyle/>
          <a:p>
            <a:endParaRPr/>
          </a:p>
        </p:txBody>
      </p:sp>
      <p:sp>
        <p:nvSpPr>
          <p:cNvPr id="3769"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3770" name="Rectangle"/>
          <p:cNvSpPr>
            <a:spLocks noGrp="1"/>
          </p:cNvSpPr>
          <p:nvPr>
            <p:ph type="body" sz="quarter" idx="15"/>
          </p:nvPr>
        </p:nvSpPr>
        <p:spPr>
          <a:xfrm>
            <a:off x="3278892" y="2497931"/>
            <a:ext cx="2568318" cy="242888"/>
          </a:xfrm>
          <a:prstGeom prst="rect">
            <a:avLst/>
          </a:prstGeom>
        </p:spPr>
        <p:txBody>
          <a:bodyPr/>
          <a:lstStyle/>
          <a:p>
            <a:endParaRPr/>
          </a:p>
        </p:txBody>
      </p:sp>
      <p:sp>
        <p:nvSpPr>
          <p:cNvPr id="3771" name="Slide Number"/>
          <p:cNvSpPr txBox="1">
            <a:spLocks noGrp="1"/>
          </p:cNvSpPr>
          <p:nvPr>
            <p:ph type="sldNum" sz="quarter" idx="2"/>
          </p:nvPr>
        </p:nvSpPr>
        <p:spPr>
          <a:xfrm>
            <a:off x="87911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68886953"/>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FFFFFF"/>
        </a:solidFill>
        <a:effectLst/>
      </p:bgPr>
    </p:bg>
    <p:spTree>
      <p:nvGrpSpPr>
        <p:cNvPr id="1" name=""/>
        <p:cNvGrpSpPr/>
        <p:nvPr/>
      </p:nvGrpSpPr>
      <p:grpSpPr>
        <a:xfrm>
          <a:off x="0" y="0"/>
          <a:ext cx="0" cy="0"/>
          <a:chOff x="0" y="0"/>
          <a:chExt cx="0" cy="0"/>
        </a:xfrm>
      </p:grpSpPr>
      <p:sp>
        <p:nvSpPr>
          <p:cNvPr id="3778" name="Title Text"/>
          <p:cNvSpPr txBox="1">
            <a:spLocks noGrp="1"/>
          </p:cNvSpPr>
          <p:nvPr>
            <p:ph type="title"/>
          </p:nvPr>
        </p:nvSpPr>
        <p:spPr>
          <a:xfrm>
            <a:off x="1347787" y="512761"/>
            <a:ext cx="4867277" cy="523877"/>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3779" name="Body Level One…"/>
          <p:cNvSpPr txBox="1">
            <a:spLocks noGrp="1"/>
          </p:cNvSpPr>
          <p:nvPr>
            <p:ph type="body" sz="quarter" idx="1"/>
          </p:nvPr>
        </p:nvSpPr>
        <p:spPr>
          <a:xfrm>
            <a:off x="1347787" y="940093"/>
            <a:ext cx="4867277" cy="285802"/>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780" name="Image"/>
          <p:cNvSpPr>
            <a:spLocks noGrp="1"/>
          </p:cNvSpPr>
          <p:nvPr>
            <p:ph type="pic" sz="half" idx="13"/>
          </p:nvPr>
        </p:nvSpPr>
        <p:spPr>
          <a:xfrm>
            <a:off x="1143000" y="1364984"/>
            <a:ext cx="6858000" cy="1995269"/>
          </a:xfrm>
          <a:prstGeom prst="rect">
            <a:avLst/>
          </a:prstGeom>
        </p:spPr>
        <p:txBody>
          <a:bodyPr lIns="91439" tIns="45719" rIns="91439" bIns="45719" anchor="t">
            <a:noAutofit/>
          </a:bodyPr>
          <a:lstStyle/>
          <a:p>
            <a:endParaRPr/>
          </a:p>
        </p:txBody>
      </p:sp>
      <p:sp>
        <p:nvSpPr>
          <p:cNvPr id="3781" name="Slide Number"/>
          <p:cNvSpPr txBox="1">
            <a:spLocks noGrp="1"/>
          </p:cNvSpPr>
          <p:nvPr>
            <p:ph type="sldNum" sz="quarter" idx="2"/>
          </p:nvPr>
        </p:nvSpPr>
        <p:spPr>
          <a:xfrm>
            <a:off x="5732178" y="4619535"/>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53383996"/>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x">
  <p:cSld name="2_Divider 1">
    <p:bg>
      <p:bgPr>
        <a:solidFill>
          <a:srgbClr val="FFFFFF"/>
        </a:solidFill>
        <a:effectLst/>
      </p:bgPr>
    </p:bg>
    <p:spTree>
      <p:nvGrpSpPr>
        <p:cNvPr id="1" name=""/>
        <p:cNvGrpSpPr/>
        <p:nvPr/>
      </p:nvGrpSpPr>
      <p:grpSpPr>
        <a:xfrm>
          <a:off x="0" y="0"/>
          <a:ext cx="0" cy="0"/>
          <a:chOff x="0" y="0"/>
          <a:chExt cx="0" cy="0"/>
        </a:xfrm>
      </p:grpSpPr>
      <p:sp>
        <p:nvSpPr>
          <p:cNvPr id="3788" name="Image"/>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3789"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90" name="Subtitle"/>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3791" name="Lorem ipsum dolor sit amet, consectetur adipiscing elit, sed do eiusmod tempor incididunt ut labore et dolore magna aliqua."/>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792"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793"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65901717"/>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x">
  <p:cSld name="2_Specialty Slide 2">
    <p:bg>
      <p:bgPr>
        <a:solidFill>
          <a:srgbClr val="FFFFFF"/>
        </a:solidFill>
        <a:effectLst/>
      </p:bgPr>
    </p:bg>
    <p:spTree>
      <p:nvGrpSpPr>
        <p:cNvPr id="1" name=""/>
        <p:cNvGrpSpPr/>
        <p:nvPr/>
      </p:nvGrpSpPr>
      <p:grpSpPr>
        <a:xfrm>
          <a:off x="0" y="0"/>
          <a:ext cx="0" cy="0"/>
          <a:chOff x="0" y="0"/>
          <a:chExt cx="0" cy="0"/>
        </a:xfrm>
      </p:grpSpPr>
      <p:sp>
        <p:nvSpPr>
          <p:cNvPr id="3800" name="Image"/>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3801"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02" name="Quote goes here."/>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803" name="“"/>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3804" name="Line"/>
          <p:cNvSpPr/>
          <p:nvPr/>
        </p:nvSpPr>
        <p:spPr>
          <a:xfrm>
            <a:off x="244659" y="287451"/>
            <a:ext cx="338758" cy="1"/>
          </a:xfrm>
          <a:prstGeom prst="line">
            <a:avLst/>
          </a:prstGeom>
          <a:ln w="139700">
            <a:solidFill>
              <a:srgbClr val="0F3659"/>
            </a:solidFill>
            <a:miter lim="400000"/>
          </a:ln>
        </p:spPr>
        <p:txBody>
          <a:bodyPr lIns="17144" tIns="17144" rIns="17144" bIns="17144"/>
          <a:lstStyle/>
          <a:p>
            <a:endParaRPr sz="506"/>
          </a:p>
        </p:txBody>
      </p:sp>
      <p:sp>
        <p:nvSpPr>
          <p:cNvPr id="3805"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80102744"/>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x">
  <p:cSld name="2_Content Slide 1">
    <p:bg>
      <p:bgPr>
        <a:solidFill>
          <a:srgbClr val="FFFFFF"/>
        </a:solidFill>
        <a:effectLst/>
      </p:bgPr>
    </p:bg>
    <p:spTree>
      <p:nvGrpSpPr>
        <p:cNvPr id="1" name=""/>
        <p:cNvGrpSpPr/>
        <p:nvPr/>
      </p:nvGrpSpPr>
      <p:grpSpPr>
        <a:xfrm>
          <a:off x="0" y="0"/>
          <a:ext cx="0" cy="0"/>
          <a:chOff x="0" y="0"/>
          <a:chExt cx="0" cy="0"/>
        </a:xfrm>
      </p:grpSpPr>
      <p:sp>
        <p:nvSpPr>
          <p:cNvPr id="3812" name="Rectangle"/>
          <p:cNvSpPr/>
          <p:nvPr/>
        </p:nvSpPr>
        <p:spPr>
          <a:xfrm>
            <a:off x="-142875" y="-156084"/>
            <a:ext cx="2894893" cy="545566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13" name="Body Level One…"/>
          <p:cNvSpPr txBox="1">
            <a:spLocks noGrp="1"/>
          </p:cNvSpPr>
          <p:nvPr>
            <p:ph type="body" sz="quarter" idx="1"/>
          </p:nvPr>
        </p:nvSpPr>
        <p:spPr>
          <a:xfrm>
            <a:off x="3492836" y="937245"/>
            <a:ext cx="704925" cy="271463"/>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14" name="Lorem ipsum dolor sit amet, consectetur adipiscing elit, sed do eiusmod tempor incididunt ut labore et dolore magna aliqua."/>
          <p:cNvSpPr>
            <a:spLocks noGrp="1"/>
          </p:cNvSpPr>
          <p:nvPr>
            <p:ph type="body" sz="quarter" idx="13"/>
          </p:nvPr>
        </p:nvSpPr>
        <p:spPr>
          <a:xfrm>
            <a:off x="3492836" y="1187276"/>
            <a:ext cx="4970658"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5" name="Header"/>
          <p:cNvSpPr>
            <a:spLocks noGrp="1"/>
          </p:cNvSpPr>
          <p:nvPr>
            <p:ph type="body" sz="quarter" idx="14"/>
          </p:nvPr>
        </p:nvSpPr>
        <p:spPr>
          <a:xfrm>
            <a:off x="3492836" y="2185511"/>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6" name="Lorem ipsum dolor sit amet, consectetur adipiscing elit, sed do eiusmod tempor incididunt ut labore et dolore magna aliqua."/>
          <p:cNvSpPr>
            <a:spLocks noGrp="1"/>
          </p:cNvSpPr>
          <p:nvPr>
            <p:ph type="body" sz="quarter" idx="15"/>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7" name="Header"/>
          <p:cNvSpPr>
            <a:spLocks noGrp="1"/>
          </p:cNvSpPr>
          <p:nvPr>
            <p:ph type="body" sz="quarter" idx="16"/>
          </p:nvPr>
        </p:nvSpPr>
        <p:spPr>
          <a:xfrm>
            <a:off x="3492836" y="3433777"/>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8" name="Lorem ipsum dolor sit amet, consectetur adipiscing elit, sed do eiusmod tempor incididunt ut labore et dolore magna aliqua."/>
          <p:cNvSpPr>
            <a:spLocks noGrp="1"/>
          </p:cNvSpPr>
          <p:nvPr>
            <p:ph type="body" sz="quarter" idx="17"/>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9" name="Slide Title…"/>
          <p:cNvSpPr>
            <a:spLocks noGrp="1"/>
          </p:cNvSpPr>
          <p:nvPr>
            <p:ph type="body" sz="quarter" idx="18"/>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820" name="Line"/>
          <p:cNvSpPr/>
          <p:nvPr/>
        </p:nvSpPr>
        <p:spPr>
          <a:xfrm>
            <a:off x="352373" y="2100322"/>
            <a:ext cx="374403" cy="1"/>
          </a:xfrm>
          <a:prstGeom prst="line">
            <a:avLst/>
          </a:prstGeom>
          <a:ln w="127000">
            <a:solidFill>
              <a:srgbClr val="0F3659"/>
            </a:solidFill>
            <a:miter lim="400000"/>
          </a:ln>
        </p:spPr>
        <p:txBody>
          <a:bodyPr lIns="17144" tIns="17144" rIns="17144" bIns="17144"/>
          <a:lstStyle/>
          <a:p>
            <a:endParaRPr sz="506"/>
          </a:p>
        </p:txBody>
      </p:sp>
      <p:sp>
        <p:nvSpPr>
          <p:cNvPr id="3821"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3822"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53747946"/>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x">
  <p:cSld name="1_Content Slide 8">
    <p:bg>
      <p:bgPr>
        <a:solidFill>
          <a:srgbClr val="FFFFFF"/>
        </a:solidFill>
        <a:effectLst/>
      </p:bgPr>
    </p:bg>
    <p:spTree>
      <p:nvGrpSpPr>
        <p:cNvPr id="1" name=""/>
        <p:cNvGrpSpPr/>
        <p:nvPr/>
      </p:nvGrpSpPr>
      <p:grpSpPr>
        <a:xfrm>
          <a:off x="0" y="0"/>
          <a:ext cx="0" cy="0"/>
          <a:chOff x="0" y="0"/>
          <a:chExt cx="0" cy="0"/>
        </a:xfrm>
      </p:grpSpPr>
      <p:sp>
        <p:nvSpPr>
          <p:cNvPr id="3829"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30" name="Subtitle or tagline here."/>
          <p:cNvSpPr>
            <a:spLocks noGrp="1"/>
          </p:cNvSpPr>
          <p:nvPr>
            <p:ph type="body" sz="quarter" idx="13"/>
          </p:nvPr>
        </p:nvSpPr>
        <p:spPr>
          <a:xfrm>
            <a:off x="377847" y="5444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31"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3832" name="Graph, chart, diagram goes here."/>
          <p:cNvSpPr>
            <a:spLocks noGrp="1"/>
          </p:cNvSpPr>
          <p:nvPr>
            <p:ph type="body" sz="quarter" idx="15"/>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33"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34"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38056597"/>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x">
  <p:cSld name="2_Content Slide 6">
    <p:bg>
      <p:bgPr>
        <a:solidFill>
          <a:srgbClr val="FFFFFF"/>
        </a:solidFill>
        <a:effectLst/>
      </p:bgPr>
    </p:bg>
    <p:spTree>
      <p:nvGrpSpPr>
        <p:cNvPr id="1" name=""/>
        <p:cNvGrpSpPr/>
        <p:nvPr/>
      </p:nvGrpSpPr>
      <p:grpSpPr>
        <a:xfrm>
          <a:off x="0" y="0"/>
          <a:ext cx="0" cy="0"/>
          <a:chOff x="0" y="0"/>
          <a:chExt cx="0" cy="0"/>
        </a:xfrm>
      </p:grpSpPr>
      <p:sp>
        <p:nvSpPr>
          <p:cNvPr id="3841"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42" name="Lorem ipsum dolor sit amet, consectetur adipiscing elit, sed do eiusmod tempor incididunt ut labore et dolore magna aliqua."/>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3" name="Header"/>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4" name="Lorem ipsum dolor sit amet, consectetur adipiscing elit, sed do eiusmod tempor incididunt ut labore et dolore magna aliqua."/>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5" name="Header"/>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6" name="Lorem ipsum dolor sit amet, consectetur adipiscing elit, sed do eiusmod tempor incididunt ut labore et dolore magna aliqua."/>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7" name="Image"/>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3848" name="Image"/>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3849" name="Image"/>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3850" name="Rectangle"/>
          <p:cNvSpPr/>
          <p:nvPr/>
        </p:nvSpPr>
        <p:spPr>
          <a:xfrm>
            <a:off x="-116682" y="521698"/>
            <a:ext cx="908349" cy="803316"/>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51" name="SLIDE TITLE"/>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3852" name="Subtitle or tagline here."/>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53"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54"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22343761"/>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tx">
  <p:cSld name="2_Content Slide 9">
    <p:bg>
      <p:bgPr>
        <a:solidFill>
          <a:srgbClr val="FFFFFF"/>
        </a:solidFill>
        <a:effectLst/>
      </p:bgPr>
    </p:bg>
    <p:spTree>
      <p:nvGrpSpPr>
        <p:cNvPr id="1" name=""/>
        <p:cNvGrpSpPr/>
        <p:nvPr/>
      </p:nvGrpSpPr>
      <p:grpSpPr>
        <a:xfrm>
          <a:off x="0" y="0"/>
          <a:ext cx="0" cy="0"/>
          <a:chOff x="0" y="0"/>
          <a:chExt cx="0" cy="0"/>
        </a:xfrm>
      </p:grpSpPr>
      <p:sp>
        <p:nvSpPr>
          <p:cNvPr id="3861" name="Body Level One…"/>
          <p:cNvSpPr txBox="1">
            <a:spLocks noGrp="1"/>
          </p:cNvSpPr>
          <p:nvPr>
            <p:ph type="body" sz="quarter" idx="1"/>
          </p:nvPr>
        </p:nvSpPr>
        <p:spPr>
          <a:xfrm>
            <a:off x="239735" y="174532"/>
            <a:ext cx="1701222" cy="461963"/>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62" name="Subtitle or tagline here."/>
          <p:cNvSpPr>
            <a:spLocks noGrp="1"/>
          </p:cNvSpPr>
          <p:nvPr>
            <p:ph type="body" sz="quarter" idx="13"/>
          </p:nvPr>
        </p:nvSpPr>
        <p:spPr>
          <a:xfrm>
            <a:off x="239734" y="558707"/>
            <a:ext cx="1853720"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3" name="Rectangle"/>
          <p:cNvSpPr>
            <a:spLocks noGrp="1"/>
          </p:cNvSpPr>
          <p:nvPr>
            <p:ph type="body" sz="half" idx="14"/>
          </p:nvPr>
        </p:nvSpPr>
        <p:spPr>
          <a:xfrm>
            <a:off x="4485085" y="915981"/>
            <a:ext cx="4098094" cy="3607223"/>
          </a:xfrm>
          <a:prstGeom prst="rect">
            <a:avLst/>
          </a:prstGeom>
          <a:solidFill>
            <a:srgbClr val="EFF2F5"/>
          </a:solidFill>
        </p:spPr>
        <p:txBody>
          <a:bodyPr/>
          <a:lstStyle/>
          <a:p>
            <a:endParaRPr/>
          </a:p>
        </p:txBody>
      </p:sp>
      <p:sp>
        <p:nvSpPr>
          <p:cNvPr id="3864" name="Graph, chart, diagram goes here."/>
          <p:cNvSpPr>
            <a:spLocks noGrp="1"/>
          </p:cNvSpPr>
          <p:nvPr>
            <p:ph type="body" sz="quarter" idx="15"/>
          </p:nvPr>
        </p:nvSpPr>
        <p:spPr>
          <a:xfrm>
            <a:off x="5249972" y="2598148"/>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5" name="Lorem ipsum dolor sit amet, consectetur adipiscing elit, sed  do eiusmod tempor incididunt ut labore et.…"/>
          <p:cNvSpPr>
            <a:spLocks noGrp="1"/>
          </p:cNvSpPr>
          <p:nvPr>
            <p:ph type="body" sz="half" idx="16"/>
          </p:nvPr>
        </p:nvSpPr>
        <p:spPr>
          <a:xfrm>
            <a:off x="611209" y="1126807"/>
            <a:ext cx="3349192" cy="3276600"/>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3866"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67"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10638460"/>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type="tx">
  <p:cSld name="5_Content Slide 3">
    <p:bg>
      <p:bgPr>
        <a:solidFill>
          <a:srgbClr val="FFFFFF"/>
        </a:solidFill>
        <a:effectLst/>
      </p:bgPr>
    </p:bg>
    <p:spTree>
      <p:nvGrpSpPr>
        <p:cNvPr id="1" name=""/>
        <p:cNvGrpSpPr/>
        <p:nvPr/>
      </p:nvGrpSpPr>
      <p:grpSpPr>
        <a:xfrm>
          <a:off x="0" y="0"/>
          <a:ext cx="0" cy="0"/>
          <a:chOff x="0" y="0"/>
          <a:chExt cx="0" cy="0"/>
        </a:xfrm>
      </p:grpSpPr>
      <p:sp>
        <p:nvSpPr>
          <p:cNvPr id="3874"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75"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6"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7"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8"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9"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0"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881" name="Rectangle"/>
          <p:cNvSpPr/>
          <p:nvPr/>
        </p:nvSpPr>
        <p:spPr>
          <a:xfrm>
            <a:off x="-92372" y="-108526"/>
            <a:ext cx="9328744" cy="1280669"/>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882" name="SLIDE TITLE GOES HERE"/>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883" name="Line"/>
          <p:cNvSpPr/>
          <p:nvPr/>
        </p:nvSpPr>
        <p:spPr>
          <a:xfrm>
            <a:off x="545854" y="793989"/>
            <a:ext cx="338758" cy="0"/>
          </a:xfrm>
          <a:prstGeom prst="line">
            <a:avLst/>
          </a:prstGeom>
          <a:ln w="76200">
            <a:solidFill>
              <a:srgbClr val="0F3659"/>
            </a:solidFill>
            <a:miter lim="400000"/>
          </a:ln>
        </p:spPr>
        <p:txBody>
          <a:bodyPr lIns="17144" tIns="17144" rIns="17144" bIns="17144"/>
          <a:lstStyle/>
          <a:p>
            <a:endParaRPr sz="506"/>
          </a:p>
        </p:txBody>
      </p:sp>
      <p:sp>
        <p:nvSpPr>
          <p:cNvPr id="3884"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5"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6"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7"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8"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9"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90" name="IBM Bluemix   |  IBM Confidential  |  ©2017 IBM Corporation"/>
          <p:cNvSpPr txBox="1"/>
          <p:nvPr/>
        </p:nvSpPr>
        <p:spPr>
          <a:xfrm>
            <a:off x="154049" y="4884989"/>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91"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4327102"/>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tx">
  <p:cSld name="5_Agenda 2">
    <p:bg>
      <p:bgPr>
        <a:solidFill>
          <a:srgbClr val="FFFFFF"/>
        </a:solidFill>
        <a:effectLst/>
      </p:bgPr>
    </p:bg>
    <p:spTree>
      <p:nvGrpSpPr>
        <p:cNvPr id="1" name=""/>
        <p:cNvGrpSpPr/>
        <p:nvPr/>
      </p:nvGrpSpPr>
      <p:grpSpPr>
        <a:xfrm>
          <a:off x="0" y="0"/>
          <a:ext cx="0" cy="0"/>
          <a:chOff x="0" y="0"/>
          <a:chExt cx="0" cy="0"/>
        </a:xfrm>
      </p:grpSpPr>
      <p:sp>
        <p:nvSpPr>
          <p:cNvPr id="3898" name="Body Level One…"/>
          <p:cNvSpPr txBox="1">
            <a:spLocks noGrp="1"/>
          </p:cNvSpPr>
          <p:nvPr>
            <p:ph type="body" sz="quarter" idx="1"/>
          </p:nvPr>
        </p:nvSpPr>
        <p:spPr>
          <a:xfrm>
            <a:off x="454212" y="2169318"/>
            <a:ext cx="2808393"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99" name="Rectangle"/>
          <p:cNvSpPr>
            <a:spLocks noGrp="1"/>
          </p:cNvSpPr>
          <p:nvPr>
            <p:ph type="body" sz="quarter" idx="13"/>
          </p:nvPr>
        </p:nvSpPr>
        <p:spPr>
          <a:xfrm>
            <a:off x="5193982" y="531019"/>
            <a:ext cx="604383" cy="642938"/>
          </a:xfrm>
          <a:prstGeom prst="rect">
            <a:avLst/>
          </a:prstGeom>
        </p:spPr>
        <p:txBody>
          <a:bodyPr anchor="t"/>
          <a:lstStyle/>
          <a:p>
            <a:endParaRPr/>
          </a:p>
        </p:txBody>
      </p:sp>
      <p:sp>
        <p:nvSpPr>
          <p:cNvPr id="3900" name="Rectangle"/>
          <p:cNvSpPr>
            <a:spLocks noGrp="1"/>
          </p:cNvSpPr>
          <p:nvPr>
            <p:ph type="body" sz="quarter" idx="14"/>
          </p:nvPr>
        </p:nvSpPr>
        <p:spPr>
          <a:xfrm>
            <a:off x="5158978" y="1661319"/>
            <a:ext cx="604383" cy="642939"/>
          </a:xfrm>
          <a:prstGeom prst="rect">
            <a:avLst/>
          </a:prstGeom>
        </p:spPr>
        <p:txBody>
          <a:bodyPr anchor="t"/>
          <a:lstStyle/>
          <a:p>
            <a:endParaRPr/>
          </a:p>
        </p:txBody>
      </p:sp>
      <p:sp>
        <p:nvSpPr>
          <p:cNvPr id="3901" name="Rectangle"/>
          <p:cNvSpPr>
            <a:spLocks noGrp="1"/>
          </p:cNvSpPr>
          <p:nvPr>
            <p:ph type="body" sz="quarter" idx="15"/>
          </p:nvPr>
        </p:nvSpPr>
        <p:spPr>
          <a:xfrm>
            <a:off x="5201126" y="2791619"/>
            <a:ext cx="604383" cy="642939"/>
          </a:xfrm>
          <a:prstGeom prst="rect">
            <a:avLst/>
          </a:prstGeom>
        </p:spPr>
        <p:txBody>
          <a:bodyPr anchor="t"/>
          <a:lstStyle/>
          <a:p>
            <a:endParaRPr/>
          </a:p>
        </p:txBody>
      </p:sp>
      <p:sp>
        <p:nvSpPr>
          <p:cNvPr id="3902" name="Rectangle"/>
          <p:cNvSpPr>
            <a:spLocks noGrp="1"/>
          </p:cNvSpPr>
          <p:nvPr>
            <p:ph type="body" sz="quarter" idx="16"/>
          </p:nvPr>
        </p:nvSpPr>
        <p:spPr>
          <a:xfrm>
            <a:off x="5201602" y="3921919"/>
            <a:ext cx="604383" cy="642938"/>
          </a:xfrm>
          <a:prstGeom prst="rect">
            <a:avLst/>
          </a:prstGeom>
        </p:spPr>
        <p:txBody>
          <a:bodyPr anchor="t"/>
          <a:lstStyle/>
          <a:p>
            <a:endParaRPr/>
          </a:p>
        </p:txBody>
      </p:sp>
      <p:sp>
        <p:nvSpPr>
          <p:cNvPr id="3903" name="Rectangle"/>
          <p:cNvSpPr>
            <a:spLocks noGrp="1"/>
          </p:cNvSpPr>
          <p:nvPr>
            <p:ph type="body" sz="quarter" idx="17"/>
          </p:nvPr>
        </p:nvSpPr>
        <p:spPr>
          <a:xfrm>
            <a:off x="5213285" y="1031081"/>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4" name="Rectangle"/>
          <p:cNvSpPr>
            <a:spLocks noGrp="1"/>
          </p:cNvSpPr>
          <p:nvPr>
            <p:ph type="body" sz="quarter" idx="18"/>
          </p:nvPr>
        </p:nvSpPr>
        <p:spPr>
          <a:xfrm>
            <a:off x="5213285" y="2163762"/>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5" name="Rectangle"/>
          <p:cNvSpPr>
            <a:spLocks noGrp="1"/>
          </p:cNvSpPr>
          <p:nvPr>
            <p:ph type="body" sz="quarter" idx="19"/>
          </p:nvPr>
        </p:nvSpPr>
        <p:spPr>
          <a:xfrm>
            <a:off x="5213285" y="3296444"/>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6" name="Rectangle"/>
          <p:cNvSpPr>
            <a:spLocks noGrp="1"/>
          </p:cNvSpPr>
          <p:nvPr>
            <p:ph type="body" sz="quarter" idx="20"/>
          </p:nvPr>
        </p:nvSpPr>
        <p:spPr>
          <a:xfrm>
            <a:off x="5213285" y="4426744"/>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7" name="Rectangle"/>
          <p:cNvSpPr>
            <a:spLocks noGrp="1"/>
          </p:cNvSpPr>
          <p:nvPr>
            <p:ph type="body" sz="quarter" idx="21"/>
          </p:nvPr>
        </p:nvSpPr>
        <p:spPr>
          <a:xfrm>
            <a:off x="7349808" y="531019"/>
            <a:ext cx="604383" cy="642938"/>
          </a:xfrm>
          <a:prstGeom prst="rect">
            <a:avLst/>
          </a:prstGeom>
        </p:spPr>
        <p:txBody>
          <a:bodyPr anchor="t"/>
          <a:lstStyle/>
          <a:p>
            <a:endParaRPr/>
          </a:p>
        </p:txBody>
      </p:sp>
      <p:sp>
        <p:nvSpPr>
          <p:cNvPr id="3908" name="Rectangle"/>
          <p:cNvSpPr>
            <a:spLocks noGrp="1"/>
          </p:cNvSpPr>
          <p:nvPr>
            <p:ph type="body" sz="quarter" idx="22"/>
          </p:nvPr>
        </p:nvSpPr>
        <p:spPr>
          <a:xfrm>
            <a:off x="7353141" y="1661319"/>
            <a:ext cx="604383" cy="642939"/>
          </a:xfrm>
          <a:prstGeom prst="rect">
            <a:avLst/>
          </a:prstGeom>
        </p:spPr>
        <p:txBody>
          <a:bodyPr anchor="t"/>
          <a:lstStyle/>
          <a:p>
            <a:endParaRPr/>
          </a:p>
        </p:txBody>
      </p:sp>
      <p:sp>
        <p:nvSpPr>
          <p:cNvPr id="3909" name="Rectangle"/>
          <p:cNvSpPr>
            <a:spLocks noGrp="1"/>
          </p:cNvSpPr>
          <p:nvPr>
            <p:ph type="body" sz="quarter" idx="23"/>
          </p:nvPr>
        </p:nvSpPr>
        <p:spPr>
          <a:xfrm>
            <a:off x="7347664" y="2791619"/>
            <a:ext cx="604383" cy="642939"/>
          </a:xfrm>
          <a:prstGeom prst="rect">
            <a:avLst/>
          </a:prstGeom>
        </p:spPr>
        <p:txBody>
          <a:bodyPr anchor="t"/>
          <a:lstStyle/>
          <a:p>
            <a:endParaRPr/>
          </a:p>
        </p:txBody>
      </p:sp>
      <p:sp>
        <p:nvSpPr>
          <p:cNvPr id="3910" name="Rectangle"/>
          <p:cNvSpPr>
            <a:spLocks noGrp="1"/>
          </p:cNvSpPr>
          <p:nvPr>
            <p:ph type="body" sz="quarter" idx="24"/>
          </p:nvPr>
        </p:nvSpPr>
        <p:spPr>
          <a:xfrm>
            <a:off x="7343855" y="3921919"/>
            <a:ext cx="604383" cy="642938"/>
          </a:xfrm>
          <a:prstGeom prst="rect">
            <a:avLst/>
          </a:prstGeom>
        </p:spPr>
        <p:txBody>
          <a:bodyPr anchor="t"/>
          <a:lstStyle/>
          <a:p>
            <a:endParaRPr/>
          </a:p>
        </p:txBody>
      </p:sp>
      <p:sp>
        <p:nvSpPr>
          <p:cNvPr id="3911" name="Rectangle"/>
          <p:cNvSpPr>
            <a:spLocks noGrp="1"/>
          </p:cNvSpPr>
          <p:nvPr>
            <p:ph type="body" sz="quarter" idx="25"/>
          </p:nvPr>
        </p:nvSpPr>
        <p:spPr>
          <a:xfrm>
            <a:off x="7359585" y="1031081"/>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2" name="Rectangle"/>
          <p:cNvSpPr>
            <a:spLocks noGrp="1"/>
          </p:cNvSpPr>
          <p:nvPr>
            <p:ph type="body" sz="quarter" idx="26"/>
          </p:nvPr>
        </p:nvSpPr>
        <p:spPr>
          <a:xfrm>
            <a:off x="7359585" y="2163762"/>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3" name="Rectangle"/>
          <p:cNvSpPr>
            <a:spLocks noGrp="1"/>
          </p:cNvSpPr>
          <p:nvPr>
            <p:ph type="body" sz="quarter" idx="27"/>
          </p:nvPr>
        </p:nvSpPr>
        <p:spPr>
          <a:xfrm>
            <a:off x="7359585" y="3296444"/>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4" name="Rectangle"/>
          <p:cNvSpPr>
            <a:spLocks noGrp="1"/>
          </p:cNvSpPr>
          <p:nvPr>
            <p:ph type="body" sz="quarter" idx="28"/>
          </p:nvPr>
        </p:nvSpPr>
        <p:spPr>
          <a:xfrm>
            <a:off x="7359585" y="4426744"/>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5" name="Rectangle"/>
          <p:cNvSpPr>
            <a:spLocks noGrp="1"/>
          </p:cNvSpPr>
          <p:nvPr>
            <p:ph type="body" sz="quarter" idx="29"/>
          </p:nvPr>
        </p:nvSpPr>
        <p:spPr>
          <a:xfrm>
            <a:off x="154049" y="4883717"/>
            <a:ext cx="2322539" cy="133351"/>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3916" name="Slide Number"/>
          <p:cNvSpPr txBox="1">
            <a:spLocks noGrp="1"/>
          </p:cNvSpPr>
          <p:nvPr>
            <p:ph type="sldNum" sz="quarter" idx="2"/>
          </p:nvPr>
        </p:nvSpPr>
        <p:spPr>
          <a:xfrm>
            <a:off x="8867391" y="4905375"/>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3173369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type="tx">
  <p:cSld name="11_Blank">
    <p:bg>
      <p:bgPr>
        <a:solidFill>
          <a:srgbClr val="FFFFFF"/>
        </a:solidFill>
        <a:effectLst/>
      </p:bgPr>
    </p:bg>
    <p:spTree>
      <p:nvGrpSpPr>
        <p:cNvPr id="1" name=""/>
        <p:cNvGrpSpPr/>
        <p:nvPr/>
      </p:nvGrpSpPr>
      <p:grpSpPr>
        <a:xfrm>
          <a:off x="0" y="0"/>
          <a:ext cx="0" cy="0"/>
          <a:chOff x="0" y="0"/>
          <a:chExt cx="0" cy="0"/>
        </a:xfrm>
      </p:grpSpPr>
      <p:sp>
        <p:nvSpPr>
          <p:cNvPr id="3923" name="IBM Confidential"/>
          <p:cNvSpPr txBox="1"/>
          <p:nvPr/>
        </p:nvSpPr>
        <p:spPr>
          <a:xfrm>
            <a:off x="456487" y="4885856"/>
            <a:ext cx="589329"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3924" name="Line"/>
          <p:cNvSpPr/>
          <p:nvPr/>
        </p:nvSpPr>
        <p:spPr>
          <a:xfrm>
            <a:off x="482167" y="4820763"/>
            <a:ext cx="178422" cy="1"/>
          </a:xfrm>
          <a:prstGeom prst="line">
            <a:avLst/>
          </a:prstGeom>
          <a:ln w="12700">
            <a:solidFill>
              <a:srgbClr val="152835"/>
            </a:solidFill>
            <a:miter lim="400000"/>
          </a:ln>
        </p:spPr>
        <p:txBody>
          <a:bodyPr lIns="17144" tIns="17144" rIns="17144" bIns="17144"/>
          <a:lstStyle/>
          <a:p>
            <a:endParaRPr sz="506"/>
          </a:p>
        </p:txBody>
      </p:sp>
      <p:sp>
        <p:nvSpPr>
          <p:cNvPr id="3925" name="Slide Number"/>
          <p:cNvSpPr txBox="1">
            <a:spLocks noGrp="1"/>
          </p:cNvSpPr>
          <p:nvPr>
            <p:ph type="sldNum" sz="quarter" idx="2"/>
          </p:nvPr>
        </p:nvSpPr>
        <p:spPr>
          <a:xfrm>
            <a:off x="8608893" y="4799350"/>
            <a:ext cx="591509" cy="500137"/>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47308039"/>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type="tx">
  <p:cSld name="Date Stamp">
    <p:bg>
      <p:bgPr>
        <a:solidFill>
          <a:srgbClr val="FFFFFF"/>
        </a:solidFill>
        <a:effectLst/>
      </p:bgPr>
    </p:bg>
    <p:spTree>
      <p:nvGrpSpPr>
        <p:cNvPr id="1" name=""/>
        <p:cNvGrpSpPr/>
        <p:nvPr/>
      </p:nvGrpSpPr>
      <p:grpSpPr>
        <a:xfrm>
          <a:off x="0" y="0"/>
          <a:ext cx="0" cy="0"/>
          <a:chOff x="0" y="0"/>
          <a:chExt cx="0" cy="0"/>
        </a:xfrm>
      </p:grpSpPr>
      <p:sp>
        <p:nvSpPr>
          <p:cNvPr id="3932" name="IBM Corporation 2017"/>
          <p:cNvSpPr txBox="1"/>
          <p:nvPr/>
        </p:nvSpPr>
        <p:spPr>
          <a:xfrm>
            <a:off x="140326" y="4837785"/>
            <a:ext cx="1090042"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3933"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34872519"/>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FFFFFF"/>
        </a:solidFill>
        <a:effectLst/>
      </p:bgPr>
    </p:bg>
    <p:spTree>
      <p:nvGrpSpPr>
        <p:cNvPr id="1" name=""/>
        <p:cNvGrpSpPr/>
        <p:nvPr/>
      </p:nvGrpSpPr>
      <p:grpSpPr>
        <a:xfrm>
          <a:off x="0" y="0"/>
          <a:ext cx="0" cy="0"/>
          <a:chOff x="0" y="0"/>
          <a:chExt cx="0" cy="0"/>
        </a:xfrm>
      </p:grpSpPr>
      <p:sp>
        <p:nvSpPr>
          <p:cNvPr id="3940" name="Title Text"/>
          <p:cNvSpPr txBox="1">
            <a:spLocks noGrp="1"/>
          </p:cNvSpPr>
          <p:nvPr>
            <p:ph type="title"/>
          </p:nvPr>
        </p:nvSpPr>
        <p:spPr>
          <a:xfrm>
            <a:off x="1657350" y="1597819"/>
            <a:ext cx="5829300" cy="1102519"/>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41" name="Body Level One…"/>
          <p:cNvSpPr txBox="1">
            <a:spLocks noGrp="1"/>
          </p:cNvSpPr>
          <p:nvPr>
            <p:ph type="body" sz="quarter" idx="1"/>
          </p:nvPr>
        </p:nvSpPr>
        <p:spPr>
          <a:xfrm>
            <a:off x="2171700" y="2914650"/>
            <a:ext cx="4800600" cy="131445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42" name="Slide Number"/>
          <p:cNvSpPr txBox="1">
            <a:spLocks noGrp="1"/>
          </p:cNvSpPr>
          <p:nvPr>
            <p:ph type="sldNum" sz="quarter" idx="2"/>
          </p:nvPr>
        </p:nvSpPr>
        <p:spPr>
          <a:xfrm>
            <a:off x="7335580" y="4755076"/>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02792245"/>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FFFFFF"/>
        </a:solidFill>
        <a:effectLst/>
      </p:bgPr>
    </p:bg>
    <p:spTree>
      <p:nvGrpSpPr>
        <p:cNvPr id="1" name=""/>
        <p:cNvGrpSpPr/>
        <p:nvPr/>
      </p:nvGrpSpPr>
      <p:grpSpPr>
        <a:xfrm>
          <a:off x="0" y="0"/>
          <a:ext cx="0" cy="0"/>
          <a:chOff x="0" y="0"/>
          <a:chExt cx="0" cy="0"/>
        </a:xfrm>
      </p:grpSpPr>
      <p:sp>
        <p:nvSpPr>
          <p:cNvPr id="3949" name="Title Text"/>
          <p:cNvSpPr txBox="1">
            <a:spLocks noGrp="1"/>
          </p:cNvSpPr>
          <p:nvPr>
            <p:ph type="title"/>
          </p:nvPr>
        </p:nvSpPr>
        <p:spPr>
          <a:xfrm>
            <a:off x="1485900" y="205979"/>
            <a:ext cx="6172200" cy="857250"/>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50" name="Body Level One…"/>
          <p:cNvSpPr txBox="1">
            <a:spLocks noGrp="1"/>
          </p:cNvSpPr>
          <p:nvPr>
            <p:ph type="body" idx="1"/>
          </p:nvPr>
        </p:nvSpPr>
        <p:spPr>
          <a:xfrm>
            <a:off x="1485900" y="1200150"/>
            <a:ext cx="6172200" cy="3394472"/>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51" name="Slide Number"/>
          <p:cNvSpPr txBox="1">
            <a:spLocks noGrp="1"/>
          </p:cNvSpPr>
          <p:nvPr>
            <p:ph type="sldNum" sz="quarter" idx="2"/>
          </p:nvPr>
        </p:nvSpPr>
        <p:spPr>
          <a:xfrm>
            <a:off x="7335580" y="4755076"/>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858735392"/>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rgbClr val="FFFFFF"/>
        </a:solidFill>
        <a:effectLst/>
      </p:bgPr>
    </p:bg>
    <p:spTree>
      <p:nvGrpSpPr>
        <p:cNvPr id="1" name=""/>
        <p:cNvGrpSpPr/>
        <p:nvPr/>
      </p:nvGrpSpPr>
      <p:grpSpPr>
        <a:xfrm>
          <a:off x="0" y="0"/>
          <a:ext cx="0" cy="0"/>
          <a:chOff x="0" y="0"/>
          <a:chExt cx="0" cy="0"/>
        </a:xfrm>
      </p:grpSpPr>
      <p:grpSp>
        <p:nvGrpSpPr>
          <p:cNvPr id="3968" name="Group 79"/>
          <p:cNvGrpSpPr/>
          <p:nvPr/>
        </p:nvGrpSpPr>
        <p:grpSpPr>
          <a:xfrm>
            <a:off x="1333499" y="2747962"/>
            <a:ext cx="6473431" cy="1665687"/>
            <a:chOff x="0" y="-1"/>
            <a:chExt cx="17262480" cy="4441830"/>
          </a:xfrm>
        </p:grpSpPr>
        <p:sp>
          <p:nvSpPr>
            <p:cNvPr id="3958"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59"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0"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1"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2"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3"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4"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5"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6"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7"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3969" name="Picture 107" descr="Picture 107"/>
          <p:cNvPicPr>
            <a:picLocks noChangeAspect="1"/>
          </p:cNvPicPr>
          <p:nvPr/>
        </p:nvPicPr>
        <p:blipFill>
          <a:blip r:embed="rId2">
            <a:extLst/>
          </a:blip>
          <a:stretch>
            <a:fillRect/>
          </a:stretch>
        </p:blipFill>
        <p:spPr>
          <a:xfrm>
            <a:off x="7060406" y="377428"/>
            <a:ext cx="795338" cy="302420"/>
          </a:xfrm>
          <a:prstGeom prst="rect">
            <a:avLst/>
          </a:prstGeom>
          <a:ln w="12700">
            <a:miter lim="400000"/>
          </a:ln>
        </p:spPr>
      </p:pic>
      <p:sp>
        <p:nvSpPr>
          <p:cNvPr id="3970" name="Line 108"/>
          <p:cNvSpPr/>
          <p:nvPr/>
        </p:nvSpPr>
        <p:spPr>
          <a:xfrm flipH="1" flipV="1">
            <a:off x="1338263" y="679847"/>
            <a:ext cx="6466286" cy="0"/>
          </a:xfrm>
          <a:prstGeom prst="line">
            <a:avLst/>
          </a:prstGeom>
          <a:ln w="12700">
            <a:solidFill>
              <a:srgbClr val="000000"/>
            </a:solidFill>
          </a:ln>
        </p:spPr>
        <p:txBody>
          <a:bodyPr lIns="17144" tIns="17144" rIns="17144" bIns="17144"/>
          <a:lstStyle/>
          <a:p>
            <a:endParaRPr sz="506"/>
          </a:p>
        </p:txBody>
      </p:sp>
      <p:sp>
        <p:nvSpPr>
          <p:cNvPr id="3971" name="Rectangle 6"/>
          <p:cNvSpPr txBox="1"/>
          <p:nvPr/>
        </p:nvSpPr>
        <p:spPr>
          <a:xfrm>
            <a:off x="5503069" y="4861322"/>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3972" name="Picture 125" descr="Picture 125"/>
          <p:cNvPicPr>
            <a:picLocks noChangeAspect="1"/>
          </p:cNvPicPr>
          <p:nvPr/>
        </p:nvPicPr>
        <p:blipFill>
          <a:blip r:embed="rId3">
            <a:extLst/>
          </a:blip>
          <a:stretch>
            <a:fillRect/>
          </a:stretch>
        </p:blipFill>
        <p:spPr>
          <a:xfrm>
            <a:off x="1285875" y="3177778"/>
            <a:ext cx="6473429" cy="1618059"/>
          </a:xfrm>
          <a:prstGeom prst="rect">
            <a:avLst/>
          </a:prstGeom>
          <a:ln w="12700">
            <a:miter lim="400000"/>
          </a:ln>
        </p:spPr>
      </p:pic>
      <p:sp>
        <p:nvSpPr>
          <p:cNvPr id="3973" name="Flowchart: Document 3"/>
          <p:cNvSpPr/>
          <p:nvPr/>
        </p:nvSpPr>
        <p:spPr>
          <a:xfrm>
            <a:off x="1143000" y="0"/>
            <a:ext cx="6858000" cy="9732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3974" name="Picture 7" descr="Picture 7"/>
          <p:cNvPicPr>
            <a:picLocks noChangeAspect="1"/>
          </p:cNvPicPr>
          <p:nvPr/>
        </p:nvPicPr>
        <p:blipFill>
          <a:blip r:embed="rId4">
            <a:extLst/>
          </a:blip>
          <a:stretch>
            <a:fillRect/>
          </a:stretch>
        </p:blipFill>
        <p:spPr>
          <a:xfrm>
            <a:off x="7334250" y="65485"/>
            <a:ext cx="579835" cy="629841"/>
          </a:xfrm>
          <a:prstGeom prst="rect">
            <a:avLst/>
          </a:prstGeom>
          <a:ln w="12700">
            <a:miter lim="400000"/>
          </a:ln>
        </p:spPr>
      </p:pic>
      <p:sp>
        <p:nvSpPr>
          <p:cNvPr id="3975" name="Title Text"/>
          <p:cNvSpPr txBox="1">
            <a:spLocks noGrp="1"/>
          </p:cNvSpPr>
          <p:nvPr>
            <p:ph type="title"/>
          </p:nvPr>
        </p:nvSpPr>
        <p:spPr>
          <a:xfrm>
            <a:off x="1258491" y="1757363"/>
            <a:ext cx="6249590" cy="1348929"/>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3976" name="Body Level One…"/>
          <p:cNvSpPr txBox="1">
            <a:spLocks noGrp="1"/>
          </p:cNvSpPr>
          <p:nvPr>
            <p:ph type="body" sz="quarter" idx="1"/>
          </p:nvPr>
        </p:nvSpPr>
        <p:spPr>
          <a:xfrm>
            <a:off x="1263254" y="688181"/>
            <a:ext cx="3712369" cy="369094"/>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77" name="Slide Number"/>
          <p:cNvSpPr txBox="1">
            <a:spLocks noGrp="1"/>
          </p:cNvSpPr>
          <p:nvPr>
            <p:ph type="sldNum" sz="quarter" idx="2"/>
          </p:nvPr>
        </p:nvSpPr>
        <p:spPr>
          <a:xfrm>
            <a:off x="5732174" y="4619532"/>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27127520"/>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FFFFFF"/>
        </a:solidFill>
        <a:effectLst/>
      </p:bgPr>
    </p:bg>
    <p:spTree>
      <p:nvGrpSpPr>
        <p:cNvPr id="1" name=""/>
        <p:cNvGrpSpPr/>
        <p:nvPr/>
      </p:nvGrpSpPr>
      <p:grpSpPr>
        <a:xfrm>
          <a:off x="0" y="0"/>
          <a:ext cx="0" cy="0"/>
          <a:chOff x="0" y="0"/>
          <a:chExt cx="0" cy="0"/>
        </a:xfrm>
      </p:grpSpPr>
      <p:sp>
        <p:nvSpPr>
          <p:cNvPr id="3984" name="Line 25"/>
          <p:cNvSpPr/>
          <p:nvPr/>
        </p:nvSpPr>
        <p:spPr>
          <a:xfrm>
            <a:off x="1338262" y="411956"/>
            <a:ext cx="6465094" cy="0"/>
          </a:xfrm>
          <a:prstGeom prst="line">
            <a:avLst/>
          </a:prstGeom>
          <a:ln w="12700">
            <a:solidFill>
              <a:srgbClr val="000000"/>
            </a:solidFill>
          </a:ln>
        </p:spPr>
        <p:txBody>
          <a:bodyPr lIns="17144" tIns="17144" rIns="17144" bIns="17144"/>
          <a:lstStyle/>
          <a:p>
            <a:endParaRPr sz="506"/>
          </a:p>
        </p:txBody>
      </p:sp>
      <p:sp>
        <p:nvSpPr>
          <p:cNvPr id="3985" name="Rectangle 6"/>
          <p:cNvSpPr txBox="1"/>
          <p:nvPr/>
        </p:nvSpPr>
        <p:spPr>
          <a:xfrm>
            <a:off x="5580459" y="4861322"/>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3986" name="Picture 40" descr="Picture 40"/>
          <p:cNvPicPr>
            <a:picLocks noChangeAspect="1"/>
          </p:cNvPicPr>
          <p:nvPr/>
        </p:nvPicPr>
        <p:blipFill>
          <a:blip r:embed="rId2">
            <a:extLst/>
          </a:blip>
          <a:stretch>
            <a:fillRect/>
          </a:stretch>
        </p:blipFill>
        <p:spPr>
          <a:xfrm>
            <a:off x="7060406" y="113109"/>
            <a:ext cx="795338" cy="302420"/>
          </a:xfrm>
          <a:prstGeom prst="rect">
            <a:avLst/>
          </a:prstGeom>
          <a:ln w="12700">
            <a:miter lim="400000"/>
          </a:ln>
        </p:spPr>
      </p:pic>
      <p:sp>
        <p:nvSpPr>
          <p:cNvPr id="3987" name="Flowchart: Document 3"/>
          <p:cNvSpPr/>
          <p:nvPr/>
        </p:nvSpPr>
        <p:spPr>
          <a:xfrm>
            <a:off x="1143000" y="0"/>
            <a:ext cx="6858000" cy="9732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3988" name="Picture 7" descr="Picture 7"/>
          <p:cNvPicPr>
            <a:picLocks noChangeAspect="1"/>
          </p:cNvPicPr>
          <p:nvPr/>
        </p:nvPicPr>
        <p:blipFill>
          <a:blip r:embed="rId3">
            <a:extLst/>
          </a:blip>
          <a:stretch>
            <a:fillRect/>
          </a:stretch>
        </p:blipFill>
        <p:spPr>
          <a:xfrm>
            <a:off x="7334250" y="65485"/>
            <a:ext cx="579835" cy="629841"/>
          </a:xfrm>
          <a:prstGeom prst="rect">
            <a:avLst/>
          </a:prstGeom>
          <a:ln w="12700">
            <a:miter lim="400000"/>
          </a:ln>
        </p:spPr>
      </p:pic>
      <p:sp>
        <p:nvSpPr>
          <p:cNvPr id="3989" name="Title Text"/>
          <p:cNvSpPr txBox="1">
            <a:spLocks noGrp="1"/>
          </p:cNvSpPr>
          <p:nvPr>
            <p:ph type="title"/>
          </p:nvPr>
        </p:nvSpPr>
        <p:spPr>
          <a:xfrm>
            <a:off x="1257300" y="458391"/>
            <a:ext cx="6574631" cy="348853"/>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3990" name="Body Level One…"/>
          <p:cNvSpPr txBox="1">
            <a:spLocks noGrp="1"/>
          </p:cNvSpPr>
          <p:nvPr>
            <p:ph type="body" idx="1"/>
          </p:nvPr>
        </p:nvSpPr>
        <p:spPr>
          <a:xfrm>
            <a:off x="1283494" y="1033462"/>
            <a:ext cx="6572250" cy="3893344"/>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91" name="Slide Number"/>
          <p:cNvSpPr txBox="1">
            <a:spLocks noGrp="1"/>
          </p:cNvSpPr>
          <p:nvPr>
            <p:ph type="sldNum" sz="quarter" idx="2"/>
          </p:nvPr>
        </p:nvSpPr>
        <p:spPr>
          <a:xfrm>
            <a:off x="1271588" y="4842272"/>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8095039"/>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x">
  <p:cSld name="2_Title with Text">
    <p:bg>
      <p:bgPr>
        <a:solidFill>
          <a:srgbClr val="FFFFFF"/>
        </a:solidFill>
        <a:effectLst/>
      </p:bgPr>
    </p:bg>
    <p:spTree>
      <p:nvGrpSpPr>
        <p:cNvPr id="1" name=""/>
        <p:cNvGrpSpPr/>
        <p:nvPr/>
      </p:nvGrpSpPr>
      <p:grpSpPr>
        <a:xfrm>
          <a:off x="0" y="0"/>
          <a:ext cx="0" cy="0"/>
          <a:chOff x="0" y="0"/>
          <a:chExt cx="0" cy="0"/>
        </a:xfrm>
      </p:grpSpPr>
      <p:sp>
        <p:nvSpPr>
          <p:cNvPr id="3998" name="Line 25"/>
          <p:cNvSpPr/>
          <p:nvPr/>
        </p:nvSpPr>
        <p:spPr>
          <a:xfrm>
            <a:off x="1338262" y="411956"/>
            <a:ext cx="6465094" cy="0"/>
          </a:xfrm>
          <a:prstGeom prst="line">
            <a:avLst/>
          </a:prstGeom>
          <a:ln w="12700">
            <a:solidFill>
              <a:srgbClr val="000000"/>
            </a:solidFill>
          </a:ln>
        </p:spPr>
        <p:txBody>
          <a:bodyPr lIns="17144" tIns="17144" rIns="17144" bIns="17144"/>
          <a:lstStyle/>
          <a:p>
            <a:endParaRPr sz="506"/>
          </a:p>
        </p:txBody>
      </p:sp>
      <p:sp>
        <p:nvSpPr>
          <p:cNvPr id="3999" name="Rectangle 6"/>
          <p:cNvSpPr txBox="1"/>
          <p:nvPr/>
        </p:nvSpPr>
        <p:spPr>
          <a:xfrm>
            <a:off x="5580459" y="4861322"/>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4000" name="Picture 40" descr="Picture 40"/>
          <p:cNvPicPr>
            <a:picLocks noChangeAspect="1"/>
          </p:cNvPicPr>
          <p:nvPr/>
        </p:nvPicPr>
        <p:blipFill>
          <a:blip r:embed="rId2">
            <a:extLst/>
          </a:blip>
          <a:stretch>
            <a:fillRect/>
          </a:stretch>
        </p:blipFill>
        <p:spPr>
          <a:xfrm>
            <a:off x="7060406" y="113109"/>
            <a:ext cx="795338" cy="302420"/>
          </a:xfrm>
          <a:prstGeom prst="rect">
            <a:avLst/>
          </a:prstGeom>
          <a:ln w="12700">
            <a:miter lim="400000"/>
          </a:ln>
        </p:spPr>
      </p:pic>
      <p:sp>
        <p:nvSpPr>
          <p:cNvPr id="4001" name="Flowchart: Document 3"/>
          <p:cNvSpPr/>
          <p:nvPr/>
        </p:nvSpPr>
        <p:spPr>
          <a:xfrm>
            <a:off x="1143000" y="0"/>
            <a:ext cx="6858000" cy="9732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4002" name="Picture 7" descr="Picture 7"/>
          <p:cNvPicPr>
            <a:picLocks noChangeAspect="1"/>
          </p:cNvPicPr>
          <p:nvPr/>
        </p:nvPicPr>
        <p:blipFill>
          <a:blip r:embed="rId3">
            <a:extLst/>
          </a:blip>
          <a:stretch>
            <a:fillRect/>
          </a:stretch>
        </p:blipFill>
        <p:spPr>
          <a:xfrm>
            <a:off x="7334250" y="65485"/>
            <a:ext cx="579835" cy="629841"/>
          </a:xfrm>
          <a:prstGeom prst="rect">
            <a:avLst/>
          </a:prstGeom>
          <a:ln w="12700">
            <a:miter lim="400000"/>
          </a:ln>
        </p:spPr>
      </p:pic>
      <p:sp>
        <p:nvSpPr>
          <p:cNvPr id="4003" name="Title Text"/>
          <p:cNvSpPr txBox="1">
            <a:spLocks noGrp="1"/>
          </p:cNvSpPr>
          <p:nvPr>
            <p:ph type="title"/>
          </p:nvPr>
        </p:nvSpPr>
        <p:spPr>
          <a:xfrm>
            <a:off x="1257300" y="458391"/>
            <a:ext cx="6574631" cy="348853"/>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4004" name="Body Level One…"/>
          <p:cNvSpPr txBox="1">
            <a:spLocks noGrp="1"/>
          </p:cNvSpPr>
          <p:nvPr>
            <p:ph type="body" idx="1"/>
          </p:nvPr>
        </p:nvSpPr>
        <p:spPr>
          <a:xfrm>
            <a:off x="1485900" y="971550"/>
            <a:ext cx="5657850" cy="35433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5" name="Slide Number"/>
          <p:cNvSpPr txBox="1">
            <a:spLocks noGrp="1"/>
          </p:cNvSpPr>
          <p:nvPr>
            <p:ph type="sldNum" sz="quarter" idx="2"/>
          </p:nvPr>
        </p:nvSpPr>
        <p:spPr>
          <a:xfrm>
            <a:off x="1271588" y="4842272"/>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97946592"/>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x">
  <p:cSld name="6_Content Slide 3">
    <p:bg>
      <p:bgPr>
        <a:solidFill>
          <a:srgbClr val="FFFFFF"/>
        </a:solidFill>
        <a:effectLst/>
      </p:bgPr>
    </p:bg>
    <p:spTree>
      <p:nvGrpSpPr>
        <p:cNvPr id="1" name=""/>
        <p:cNvGrpSpPr/>
        <p:nvPr/>
      </p:nvGrpSpPr>
      <p:grpSpPr>
        <a:xfrm>
          <a:off x="0" y="0"/>
          <a:ext cx="0" cy="0"/>
          <a:chOff x="0" y="0"/>
          <a:chExt cx="0" cy="0"/>
        </a:xfrm>
      </p:grpSpPr>
      <p:sp>
        <p:nvSpPr>
          <p:cNvPr id="4012"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13"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4"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5"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6"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7"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8"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019" name="Rectangle"/>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020" name="SLIDE TITLE GOES HERE"/>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021" name="Line"/>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4022"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3"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4"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5"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6"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7"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8" name="IBM Bluemix Container Service  |  IBM Confidential  |  ©2017 IBM Corporation"/>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29"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5915452"/>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type="tx">
  <p:cSld name="3_Content Slide 5">
    <p:bg>
      <p:bgPr>
        <a:solidFill>
          <a:srgbClr val="FFFFFF"/>
        </a:solidFill>
        <a:effectLst/>
      </p:bgPr>
    </p:bg>
    <p:spTree>
      <p:nvGrpSpPr>
        <p:cNvPr id="1" name=""/>
        <p:cNvGrpSpPr/>
        <p:nvPr/>
      </p:nvGrpSpPr>
      <p:grpSpPr>
        <a:xfrm>
          <a:off x="0" y="0"/>
          <a:ext cx="0" cy="0"/>
          <a:chOff x="0" y="0"/>
          <a:chExt cx="0" cy="0"/>
        </a:xfrm>
      </p:grpSpPr>
      <p:sp>
        <p:nvSpPr>
          <p:cNvPr id="4036" name="Rectangle"/>
          <p:cNvSpPr/>
          <p:nvPr/>
        </p:nvSpPr>
        <p:spPr>
          <a:xfrm>
            <a:off x="-97632" y="1998531"/>
            <a:ext cx="662212" cy="114643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037" name="Body Level One…"/>
          <p:cNvSpPr txBox="1">
            <a:spLocks noGrp="1"/>
          </p:cNvSpPr>
          <p:nvPr>
            <p:ph type="body" sz="quarter" idx="1"/>
          </p:nvPr>
        </p:nvSpPr>
        <p:spPr>
          <a:xfrm>
            <a:off x="679747" y="1981199"/>
            <a:ext cx="2201319"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38" name="Header"/>
          <p:cNvSpPr>
            <a:spLocks noGrp="1"/>
          </p:cNvSpPr>
          <p:nvPr>
            <p:ph type="body" sz="quarter" idx="13"/>
          </p:nvPr>
        </p:nvSpPr>
        <p:spPr>
          <a:xfrm>
            <a:off x="3492836" y="937245"/>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39" name="Lorem ipsum dolor sit amet, consectetur adipiscing elit, sed do eiusmod tempor incididunt ut labore et dolore magna aliqua."/>
          <p:cNvSpPr>
            <a:spLocks noGrp="1"/>
          </p:cNvSpPr>
          <p:nvPr>
            <p:ph type="body" sz="quarter" idx="14"/>
          </p:nvPr>
        </p:nvSpPr>
        <p:spPr>
          <a:xfrm>
            <a:off x="3492836" y="1187276"/>
            <a:ext cx="466913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0" name="Header"/>
          <p:cNvSpPr>
            <a:spLocks noGrp="1"/>
          </p:cNvSpPr>
          <p:nvPr>
            <p:ph type="body" sz="quarter" idx="15"/>
          </p:nvPr>
        </p:nvSpPr>
        <p:spPr>
          <a:xfrm>
            <a:off x="3492836" y="2185511"/>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1" name="Lorem ipsum dolor sit amet, consectetur adipiscing elit, sed do eiusmod tempor incididunt ut labore et dolore magna aliqua."/>
          <p:cNvSpPr>
            <a:spLocks noGrp="1"/>
          </p:cNvSpPr>
          <p:nvPr>
            <p:ph type="body" sz="quarter" idx="16"/>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2" name="Header"/>
          <p:cNvSpPr>
            <a:spLocks noGrp="1"/>
          </p:cNvSpPr>
          <p:nvPr>
            <p:ph type="body" sz="quarter" idx="17"/>
          </p:nvPr>
        </p:nvSpPr>
        <p:spPr>
          <a:xfrm>
            <a:off x="3492836" y="3433777"/>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3" name="Lorem ipsum dolor sit amet, consectetur adipiscing elit, sed do eiusmod tempor incididunt ut labore et dolore magna aliqua."/>
          <p:cNvSpPr>
            <a:spLocks noGrp="1"/>
          </p:cNvSpPr>
          <p:nvPr>
            <p:ph type="body" sz="quarter" idx="18"/>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4" name="IBM Bluemix Container Service  |  IBM Confidential  |  ©2017 IBM Corporation"/>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45"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86339113"/>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type="tx">
  <p:cSld name="5_Content 11">
    <p:bg>
      <p:bgPr>
        <a:solidFill>
          <a:srgbClr val="FFFFFF"/>
        </a:solidFill>
        <a:effectLst/>
      </p:bgPr>
    </p:bg>
    <p:spTree>
      <p:nvGrpSpPr>
        <p:cNvPr id="1" name=""/>
        <p:cNvGrpSpPr/>
        <p:nvPr/>
      </p:nvGrpSpPr>
      <p:grpSpPr>
        <a:xfrm>
          <a:off x="0" y="0"/>
          <a:ext cx="0" cy="0"/>
          <a:chOff x="0" y="0"/>
          <a:chExt cx="0" cy="0"/>
        </a:xfrm>
      </p:grpSpPr>
      <p:sp>
        <p:nvSpPr>
          <p:cNvPr id="4052" name="Bluemix Design System  |  IBM Confidential  |  ©2016 IBM Corporation"/>
          <p:cNvSpPr txBox="1"/>
          <p:nvPr/>
        </p:nvSpPr>
        <p:spPr>
          <a:xfrm>
            <a:off x="154049" y="4890761"/>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4053" name="Body Level One…"/>
          <p:cNvSpPr txBox="1">
            <a:spLocks noGrp="1"/>
          </p:cNvSpPr>
          <p:nvPr>
            <p:ph type="body" sz="quarter" idx="1"/>
          </p:nvPr>
        </p:nvSpPr>
        <p:spPr>
          <a:xfrm>
            <a:off x="377847" y="181854"/>
            <a:ext cx="1951657" cy="447319"/>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54" name="Subtitle or tagline here."/>
          <p:cNvSpPr>
            <a:spLocks noGrp="1"/>
          </p:cNvSpPr>
          <p:nvPr>
            <p:ph type="body" sz="quarter" idx="13"/>
          </p:nvPr>
        </p:nvSpPr>
        <p:spPr>
          <a:xfrm>
            <a:off x="377847" y="529789"/>
            <a:ext cx="2157042" cy="300724"/>
          </a:xfrm>
          <a:prstGeom prst="rect">
            <a:avLst/>
          </a:prstGeom>
        </p:spPr>
        <p:txBody>
          <a:bodyPr lIns="84665" tIns="84665" rIns="84665" bIns="84665"/>
          <a:lstStyle/>
          <a:p>
            <a:endParaRPr/>
          </a:p>
        </p:txBody>
      </p:sp>
      <p:sp>
        <p:nvSpPr>
          <p:cNvPr id="4055" name="Rectangle"/>
          <p:cNvSpPr>
            <a:spLocks noGrp="1"/>
          </p:cNvSpPr>
          <p:nvPr>
            <p:ph type="body" idx="14"/>
          </p:nvPr>
        </p:nvSpPr>
        <p:spPr>
          <a:xfrm>
            <a:off x="404812" y="963606"/>
            <a:ext cx="8316479" cy="3607223"/>
          </a:xfrm>
          <a:prstGeom prst="rect">
            <a:avLst/>
          </a:prstGeom>
          <a:solidFill>
            <a:srgbClr val="EFF2F5"/>
          </a:solidFill>
        </p:spPr>
        <p:txBody>
          <a:bodyPr lIns="84665" tIns="84665" rIns="84665" bIns="84665"/>
          <a:lstStyle/>
          <a:p>
            <a:endParaRPr/>
          </a:p>
        </p:txBody>
      </p:sp>
      <p:sp>
        <p:nvSpPr>
          <p:cNvPr id="4056" name="Graph, chart, diagram goes here."/>
          <p:cNvSpPr>
            <a:spLocks noGrp="1"/>
          </p:cNvSpPr>
          <p:nvPr>
            <p:ph type="body" sz="quarter" idx="15"/>
          </p:nvPr>
        </p:nvSpPr>
        <p:spPr>
          <a:xfrm>
            <a:off x="3278892" y="2504219"/>
            <a:ext cx="2612896" cy="230313"/>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4057" name="Slide Number"/>
          <p:cNvSpPr txBox="1">
            <a:spLocks noGrp="1"/>
          </p:cNvSpPr>
          <p:nvPr>
            <p:ph type="sldNum" sz="quarter" idx="2"/>
          </p:nvPr>
        </p:nvSpPr>
        <p:spPr>
          <a:xfrm>
            <a:off x="8762606" y="4862286"/>
            <a:ext cx="300827" cy="276333"/>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0821033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type="tx">
  <p:cSld name="12_Blank">
    <p:bg>
      <p:bgPr>
        <a:solidFill>
          <a:srgbClr val="FFFFFF"/>
        </a:solidFill>
        <a:effectLst/>
      </p:bgPr>
    </p:bg>
    <p:spTree>
      <p:nvGrpSpPr>
        <p:cNvPr id="1" name=""/>
        <p:cNvGrpSpPr/>
        <p:nvPr/>
      </p:nvGrpSpPr>
      <p:grpSpPr>
        <a:xfrm>
          <a:off x="0" y="0"/>
          <a:ext cx="0" cy="0"/>
          <a:chOff x="0" y="0"/>
          <a:chExt cx="0" cy="0"/>
        </a:xfrm>
      </p:grpSpPr>
      <p:pic>
        <p:nvPicPr>
          <p:cNvPr id="4064" name="image3.png" descr="image3.png"/>
          <p:cNvPicPr>
            <a:picLocks noChangeAspect="1"/>
          </p:cNvPicPr>
          <p:nvPr/>
        </p:nvPicPr>
        <p:blipFill>
          <a:blip r:embed="rId2">
            <a:extLst/>
          </a:blip>
          <a:stretch>
            <a:fillRect/>
          </a:stretch>
        </p:blipFill>
        <p:spPr>
          <a:xfrm>
            <a:off x="8186422" y="4626992"/>
            <a:ext cx="767468" cy="285701"/>
          </a:xfrm>
          <a:prstGeom prst="rect">
            <a:avLst/>
          </a:prstGeom>
          <a:ln w="12700">
            <a:miter lim="400000"/>
          </a:ln>
        </p:spPr>
      </p:pic>
      <p:sp>
        <p:nvSpPr>
          <p:cNvPr id="4065" name="Slide Number"/>
          <p:cNvSpPr txBox="1">
            <a:spLocks noGrp="1"/>
          </p:cNvSpPr>
          <p:nvPr>
            <p:ph type="sldNum" sz="quarter" idx="2"/>
          </p:nvPr>
        </p:nvSpPr>
        <p:spPr>
          <a:xfrm>
            <a:off x="8704398" y="4864471"/>
            <a:ext cx="233394" cy="207232"/>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28271405"/>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x">
  <p:cSld name="6_Content 11">
    <p:bg>
      <p:bgPr>
        <a:solidFill>
          <a:srgbClr val="FFFFFF"/>
        </a:solidFill>
        <a:effectLst/>
      </p:bgPr>
    </p:bg>
    <p:spTree>
      <p:nvGrpSpPr>
        <p:cNvPr id="1" name=""/>
        <p:cNvGrpSpPr/>
        <p:nvPr/>
      </p:nvGrpSpPr>
      <p:grpSpPr>
        <a:xfrm>
          <a:off x="0" y="0"/>
          <a:ext cx="0" cy="0"/>
          <a:chOff x="0" y="0"/>
          <a:chExt cx="0" cy="0"/>
        </a:xfrm>
      </p:grpSpPr>
      <p:sp>
        <p:nvSpPr>
          <p:cNvPr id="4072" name="Shape 502"/>
          <p:cNvSpPr txBox="1"/>
          <p:nvPr/>
        </p:nvSpPr>
        <p:spPr>
          <a:xfrm>
            <a:off x="154049" y="4884991"/>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73" name="Body Level One…"/>
          <p:cNvSpPr txBox="1">
            <a:spLocks noGrp="1"/>
          </p:cNvSpPr>
          <p:nvPr>
            <p:ph type="body" sz="quarter" idx="1"/>
          </p:nvPr>
        </p:nvSpPr>
        <p:spPr>
          <a:xfrm>
            <a:off x="377847" y="544420"/>
            <a:ext cx="2112061" cy="271464"/>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74" name="Shape 504"/>
          <p:cNvSpPr>
            <a:spLocks noGrp="1"/>
          </p:cNvSpPr>
          <p:nvPr>
            <p:ph type="body" idx="13"/>
          </p:nvPr>
        </p:nvSpPr>
        <p:spPr>
          <a:xfrm>
            <a:off x="404812" y="963607"/>
            <a:ext cx="8316479" cy="3607223"/>
          </a:xfrm>
          <a:prstGeom prst="rect">
            <a:avLst/>
          </a:prstGeom>
          <a:solidFill>
            <a:srgbClr val="FFFFFF"/>
          </a:solidFill>
        </p:spPr>
        <p:txBody>
          <a:bodyPr lIns="45718" tIns="45718" rIns="45718" bIns="45718" anchor="t"/>
          <a:lstStyle/>
          <a:p>
            <a:endParaRPr/>
          </a:p>
        </p:txBody>
      </p:sp>
      <p:sp>
        <p:nvSpPr>
          <p:cNvPr id="4075" name="Shape 505"/>
          <p:cNvSpPr>
            <a:spLocks noGrp="1"/>
          </p:cNvSpPr>
          <p:nvPr>
            <p:ph type="body" sz="quarter" idx="14"/>
          </p:nvPr>
        </p:nvSpPr>
        <p:spPr>
          <a:xfrm>
            <a:off x="3278892" y="2497931"/>
            <a:ext cx="2568319" cy="242889"/>
          </a:xfrm>
          <a:prstGeom prst="rect">
            <a:avLst/>
          </a:prstGeom>
        </p:spPr>
        <p:txBody>
          <a:bodyPr lIns="45718" tIns="45718" rIns="45718" bIns="45718" anchor="t"/>
          <a:lstStyle/>
          <a:p>
            <a:endParaRPr/>
          </a:p>
        </p:txBody>
      </p:sp>
      <p:sp>
        <p:nvSpPr>
          <p:cNvPr id="4076" name="Shape 506"/>
          <p:cNvSpPr>
            <a:spLocks noGrp="1"/>
          </p:cNvSpPr>
          <p:nvPr>
            <p:ph type="body" sz="quarter" idx="15"/>
          </p:nvPr>
        </p:nvSpPr>
        <p:spPr>
          <a:xfrm>
            <a:off x="377846" y="148338"/>
            <a:ext cx="1902916" cy="514352"/>
          </a:xfrm>
          <a:prstGeom prst="rect">
            <a:avLst/>
          </a:prstGeom>
        </p:spPr>
        <p:txBody>
          <a:bodyPr lIns="45718" tIns="45718" rIns="45718" bIns="45718" anchor="t"/>
          <a:lstStyle/>
          <a:p>
            <a:endParaRPr/>
          </a:p>
        </p:txBody>
      </p:sp>
      <p:sp>
        <p:nvSpPr>
          <p:cNvPr id="4077" name="Slide Number"/>
          <p:cNvSpPr txBox="1">
            <a:spLocks noGrp="1"/>
          </p:cNvSpPr>
          <p:nvPr>
            <p:ph type="sldNum" sz="quarter" idx="2"/>
          </p:nvPr>
        </p:nvSpPr>
        <p:spPr>
          <a:xfrm>
            <a:off x="8764608" y="4846777"/>
            <a:ext cx="233394" cy="207232"/>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07533613"/>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tx">
  <p:cSld name="2_Content 6">
    <p:bg>
      <p:bgPr>
        <a:solidFill>
          <a:srgbClr val="FFFFFF"/>
        </a:solidFill>
        <a:effectLst/>
      </p:bgPr>
    </p:bg>
    <p:spTree>
      <p:nvGrpSpPr>
        <p:cNvPr id="1" name=""/>
        <p:cNvGrpSpPr/>
        <p:nvPr/>
      </p:nvGrpSpPr>
      <p:grpSpPr>
        <a:xfrm>
          <a:off x="0" y="0"/>
          <a:ext cx="0" cy="0"/>
          <a:chOff x="0" y="0"/>
          <a:chExt cx="0" cy="0"/>
        </a:xfrm>
      </p:grpSpPr>
      <p:sp>
        <p:nvSpPr>
          <p:cNvPr id="4084" name="Shape 315"/>
          <p:cNvSpPr txBox="1"/>
          <p:nvPr/>
        </p:nvSpPr>
        <p:spPr>
          <a:xfrm>
            <a:off x="443177" y="396572"/>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4085" name="Shape 316"/>
          <p:cNvSpPr/>
          <p:nvPr/>
        </p:nvSpPr>
        <p:spPr>
          <a:xfrm>
            <a:off x="-92373" y="-108526"/>
            <a:ext cx="9328745" cy="1280669"/>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4086" name="Body Level One…"/>
          <p:cNvSpPr txBox="1">
            <a:spLocks noGrp="1"/>
          </p:cNvSpPr>
          <p:nvPr>
            <p:ph type="body" sz="quarter" idx="1"/>
          </p:nvPr>
        </p:nvSpPr>
        <p:spPr>
          <a:xfrm>
            <a:off x="499208" y="416712"/>
            <a:ext cx="3473946" cy="317083"/>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87" name="Shape 318"/>
          <p:cNvSpPr/>
          <p:nvPr/>
        </p:nvSpPr>
        <p:spPr>
          <a:xfrm>
            <a:off x="545853" y="793989"/>
            <a:ext cx="338760" cy="1"/>
          </a:xfrm>
          <a:prstGeom prst="line">
            <a:avLst/>
          </a:prstGeom>
          <a:ln w="76200">
            <a:solidFill>
              <a:srgbClr val="FFC000"/>
            </a:solidFill>
            <a:miter lim="400000"/>
          </a:ln>
        </p:spPr>
        <p:txBody>
          <a:bodyPr lIns="17144" tIns="17144" rIns="17144" bIns="17144"/>
          <a:lstStyle/>
          <a:p>
            <a:endParaRPr sz="506"/>
          </a:p>
        </p:txBody>
      </p:sp>
      <p:sp>
        <p:nvSpPr>
          <p:cNvPr id="4088" name="Shape 319"/>
          <p:cNvSpPr txBox="1"/>
          <p:nvPr/>
        </p:nvSpPr>
        <p:spPr>
          <a:xfrm>
            <a:off x="154048"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89" name="Shape 320"/>
          <p:cNvSpPr>
            <a:spLocks noGrp="1"/>
          </p:cNvSpPr>
          <p:nvPr>
            <p:ph type="body" sz="quarter" idx="13"/>
          </p:nvPr>
        </p:nvSpPr>
        <p:spPr>
          <a:xfrm>
            <a:off x="1232651" y="1800225"/>
            <a:ext cx="3000710" cy="2228850"/>
          </a:xfrm>
          <a:prstGeom prst="rect">
            <a:avLst/>
          </a:prstGeom>
        </p:spPr>
        <p:txBody>
          <a:bodyPr lIns="45718" tIns="45718" rIns="45718" bIns="45718" anchor="t"/>
          <a:lstStyle/>
          <a:p>
            <a:endParaRPr/>
          </a:p>
        </p:txBody>
      </p:sp>
      <p:sp>
        <p:nvSpPr>
          <p:cNvPr id="4090" name="Shape 321"/>
          <p:cNvSpPr>
            <a:spLocks noGrp="1"/>
          </p:cNvSpPr>
          <p:nvPr>
            <p:ph type="body" sz="quarter" idx="14"/>
          </p:nvPr>
        </p:nvSpPr>
        <p:spPr>
          <a:xfrm>
            <a:off x="4775950" y="1800225"/>
            <a:ext cx="3000710" cy="2228850"/>
          </a:xfrm>
          <a:prstGeom prst="rect">
            <a:avLst/>
          </a:prstGeom>
        </p:spPr>
        <p:txBody>
          <a:bodyPr lIns="45718" tIns="45718" rIns="45718" bIns="45718" anchor="t"/>
          <a:lstStyle/>
          <a:p>
            <a:endParaRPr/>
          </a:p>
        </p:txBody>
      </p:sp>
      <p:sp>
        <p:nvSpPr>
          <p:cNvPr id="4091" name="Slide Number"/>
          <p:cNvSpPr txBox="1">
            <a:spLocks noGrp="1"/>
          </p:cNvSpPr>
          <p:nvPr>
            <p:ph type="sldNum" sz="quarter" idx="2"/>
          </p:nvPr>
        </p:nvSpPr>
        <p:spPr>
          <a:xfrm>
            <a:off x="8783658" y="4842015"/>
            <a:ext cx="233394" cy="207232"/>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45196940"/>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FFFFFF"/>
        </a:solidFill>
        <a:effectLst/>
      </p:bgPr>
    </p:bg>
    <p:spTree>
      <p:nvGrpSpPr>
        <p:cNvPr id="1" name=""/>
        <p:cNvGrpSpPr/>
        <p:nvPr/>
      </p:nvGrpSpPr>
      <p:grpSpPr>
        <a:xfrm>
          <a:off x="0" y="0"/>
          <a:ext cx="0" cy="0"/>
          <a:chOff x="0" y="0"/>
          <a:chExt cx="0" cy="0"/>
        </a:xfrm>
      </p:grpSpPr>
      <p:pic>
        <p:nvPicPr>
          <p:cNvPr id="409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099" name="Title Text"/>
          <p:cNvSpPr txBox="1">
            <a:spLocks noGrp="1"/>
          </p:cNvSpPr>
          <p:nvPr>
            <p:ph type="title"/>
          </p:nvPr>
        </p:nvSpPr>
        <p:spPr>
          <a:xfrm>
            <a:off x="685800" y="1597819"/>
            <a:ext cx="7772400" cy="1102520"/>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00" name="Body Level One…"/>
          <p:cNvSpPr txBox="1">
            <a:spLocks noGrp="1"/>
          </p:cNvSpPr>
          <p:nvPr>
            <p:ph type="body" sz="quarter" idx="1"/>
          </p:nvPr>
        </p:nvSpPr>
        <p:spPr>
          <a:xfrm>
            <a:off x="1371600" y="2914650"/>
            <a:ext cx="6400800" cy="1314450"/>
          </a:xfrm>
          <a:prstGeom prst="rect">
            <a:avLst/>
          </a:prstGeom>
        </p:spPr>
        <p:txBody>
          <a:bodyPr lIns="45719" tIns="45719" rIns="45719" bIns="45719" anchor="t"/>
          <a:lstStyle>
            <a:lvl1pPr marL="0" indent="0" algn="ctr" defTabSz="457206">
              <a:spcBef>
                <a:spcPts val="750"/>
              </a:spcBef>
              <a:buSzTx/>
              <a:buNone/>
              <a:defRPr sz="3188">
                <a:solidFill>
                  <a:srgbClr val="888888"/>
                </a:solidFill>
                <a:latin typeface="Calibri"/>
                <a:ea typeface="Calibri"/>
                <a:cs typeface="Calibri"/>
                <a:sym typeface="Calibri"/>
              </a:defRPr>
            </a:lvl1pPr>
            <a:lvl2pPr marL="0" indent="457206" algn="ctr" defTabSz="457206">
              <a:spcBef>
                <a:spcPts val="750"/>
              </a:spcBef>
              <a:buSzTx/>
              <a:buNone/>
              <a:defRPr sz="3188">
                <a:solidFill>
                  <a:srgbClr val="888888"/>
                </a:solidFill>
                <a:latin typeface="Calibri"/>
                <a:ea typeface="Calibri"/>
                <a:cs typeface="Calibri"/>
                <a:sym typeface="Calibri"/>
              </a:defRPr>
            </a:lvl2pPr>
            <a:lvl3pPr marL="0" indent="914411" algn="ctr" defTabSz="457206">
              <a:spcBef>
                <a:spcPts val="750"/>
              </a:spcBef>
              <a:buSzTx/>
              <a:buNone/>
              <a:defRPr sz="3188">
                <a:solidFill>
                  <a:srgbClr val="888888"/>
                </a:solidFill>
                <a:latin typeface="Calibri"/>
                <a:ea typeface="Calibri"/>
                <a:cs typeface="Calibri"/>
                <a:sym typeface="Calibri"/>
              </a:defRPr>
            </a:lvl3pPr>
            <a:lvl4pPr marL="0" indent="1371617" algn="ctr" defTabSz="457206">
              <a:spcBef>
                <a:spcPts val="750"/>
              </a:spcBef>
              <a:buSzTx/>
              <a:buNone/>
              <a:defRPr sz="3188">
                <a:solidFill>
                  <a:srgbClr val="888888"/>
                </a:solidFill>
                <a:latin typeface="Calibri"/>
                <a:ea typeface="Calibri"/>
                <a:cs typeface="Calibri"/>
                <a:sym typeface="Calibri"/>
              </a:defRPr>
            </a:lvl4pPr>
            <a:lvl5pPr marL="0" indent="1828823" algn="ctr" defTabSz="457206">
              <a:spcBef>
                <a:spcPts val="750"/>
              </a:spcBef>
              <a:buSzTx/>
              <a:buNone/>
              <a:defRPr sz="31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01"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512537954"/>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tx">
  <p:cSld name="9_Title and Content">
    <p:bg>
      <p:bgPr>
        <a:solidFill>
          <a:srgbClr val="FFFFFF"/>
        </a:solidFill>
        <a:effectLst/>
      </p:bgPr>
    </p:bg>
    <p:spTree>
      <p:nvGrpSpPr>
        <p:cNvPr id="1" name=""/>
        <p:cNvGrpSpPr/>
        <p:nvPr/>
      </p:nvGrpSpPr>
      <p:grpSpPr>
        <a:xfrm>
          <a:off x="0" y="0"/>
          <a:ext cx="0" cy="0"/>
          <a:chOff x="0" y="0"/>
          <a:chExt cx="0" cy="0"/>
        </a:xfrm>
      </p:grpSpPr>
      <p:pic>
        <p:nvPicPr>
          <p:cNvPr id="410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09" name="Title Text"/>
          <p:cNvSpPr txBox="1">
            <a:spLocks noGrp="1"/>
          </p:cNvSpPr>
          <p:nvPr>
            <p:ph type="title"/>
          </p:nvPr>
        </p:nvSpPr>
        <p:spPr>
          <a:xfrm>
            <a:off x="457200" y="205979"/>
            <a:ext cx="8229600" cy="857250"/>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10" name="Body Level One…"/>
          <p:cNvSpPr txBox="1">
            <a:spLocks noGrp="1"/>
          </p:cNvSpPr>
          <p:nvPr>
            <p:ph type="body" idx="1"/>
          </p:nvPr>
        </p:nvSpPr>
        <p:spPr>
          <a:xfrm>
            <a:off x="457200" y="1200151"/>
            <a:ext cx="8229600" cy="3394472"/>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1"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51286640"/>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x">
  <p:cSld name="2_Section Header">
    <p:bg>
      <p:bgPr>
        <a:solidFill>
          <a:srgbClr val="FFFFFF"/>
        </a:solidFill>
        <a:effectLst/>
      </p:bgPr>
    </p:bg>
    <p:spTree>
      <p:nvGrpSpPr>
        <p:cNvPr id="1" name=""/>
        <p:cNvGrpSpPr/>
        <p:nvPr/>
      </p:nvGrpSpPr>
      <p:grpSpPr>
        <a:xfrm>
          <a:off x="0" y="0"/>
          <a:ext cx="0" cy="0"/>
          <a:chOff x="0" y="0"/>
          <a:chExt cx="0" cy="0"/>
        </a:xfrm>
      </p:grpSpPr>
      <p:pic>
        <p:nvPicPr>
          <p:cNvPr id="411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19" name="Title Text"/>
          <p:cNvSpPr txBox="1">
            <a:spLocks noGrp="1"/>
          </p:cNvSpPr>
          <p:nvPr>
            <p:ph type="title"/>
          </p:nvPr>
        </p:nvSpPr>
        <p:spPr>
          <a:xfrm>
            <a:off x="722313" y="3305176"/>
            <a:ext cx="7772400" cy="1021556"/>
          </a:xfrm>
          <a:prstGeom prst="rect">
            <a:avLst/>
          </a:prstGeom>
        </p:spPr>
        <p:txBody>
          <a:bodyPr lIns="45719" tIns="45719" rIns="45719" bIns="45719" anchor="t"/>
          <a:lstStyle>
            <a:lvl1pPr defTabSz="457206">
              <a:defRPr cap="all">
                <a:solidFill>
                  <a:srgbClr val="000000"/>
                </a:solidFill>
                <a:latin typeface="Calibri"/>
                <a:ea typeface="Calibri"/>
                <a:cs typeface="Calibri"/>
                <a:sym typeface="Calibri"/>
              </a:defRPr>
            </a:lvl1pPr>
          </a:lstStyle>
          <a:p>
            <a:r>
              <a:t>Title Text</a:t>
            </a:r>
          </a:p>
        </p:txBody>
      </p:sp>
      <p:sp>
        <p:nvSpPr>
          <p:cNvPr id="4120" name="Body Level One…"/>
          <p:cNvSpPr txBox="1">
            <a:spLocks noGrp="1"/>
          </p:cNvSpPr>
          <p:nvPr>
            <p:ph type="body" sz="quarter" idx="1"/>
          </p:nvPr>
        </p:nvSpPr>
        <p:spPr>
          <a:xfrm>
            <a:off x="722313" y="2180035"/>
            <a:ext cx="7772400" cy="1125140"/>
          </a:xfrm>
          <a:prstGeom prst="rect">
            <a:avLst/>
          </a:prstGeom>
        </p:spPr>
        <p:txBody>
          <a:bodyPr lIns="45719" tIns="45719" rIns="45719" bIns="45719" anchor="b"/>
          <a:lstStyle>
            <a:lvl1pPr marL="0" indent="0" defTabSz="457206">
              <a:spcBef>
                <a:spcPts val="450"/>
              </a:spcBef>
              <a:buSzTx/>
              <a:buNone/>
              <a:defRPr sz="1988">
                <a:solidFill>
                  <a:srgbClr val="888888"/>
                </a:solidFill>
                <a:latin typeface="Calibri"/>
                <a:ea typeface="Calibri"/>
                <a:cs typeface="Calibri"/>
                <a:sym typeface="Calibri"/>
              </a:defRPr>
            </a:lvl1pPr>
            <a:lvl2pPr marL="0" indent="457206" defTabSz="457206">
              <a:spcBef>
                <a:spcPts val="450"/>
              </a:spcBef>
              <a:buSzTx/>
              <a:buNone/>
              <a:defRPr sz="1988">
                <a:solidFill>
                  <a:srgbClr val="888888"/>
                </a:solidFill>
                <a:latin typeface="Calibri"/>
                <a:ea typeface="Calibri"/>
                <a:cs typeface="Calibri"/>
                <a:sym typeface="Calibri"/>
              </a:defRPr>
            </a:lvl2pPr>
            <a:lvl3pPr marL="0" indent="914411" defTabSz="457206">
              <a:spcBef>
                <a:spcPts val="450"/>
              </a:spcBef>
              <a:buSzTx/>
              <a:buNone/>
              <a:defRPr sz="1988">
                <a:solidFill>
                  <a:srgbClr val="888888"/>
                </a:solidFill>
                <a:latin typeface="Calibri"/>
                <a:ea typeface="Calibri"/>
                <a:cs typeface="Calibri"/>
                <a:sym typeface="Calibri"/>
              </a:defRPr>
            </a:lvl3pPr>
            <a:lvl4pPr marL="0" indent="1371617" defTabSz="457206">
              <a:spcBef>
                <a:spcPts val="450"/>
              </a:spcBef>
              <a:buSzTx/>
              <a:buNone/>
              <a:defRPr sz="1988">
                <a:solidFill>
                  <a:srgbClr val="888888"/>
                </a:solidFill>
                <a:latin typeface="Calibri"/>
                <a:ea typeface="Calibri"/>
                <a:cs typeface="Calibri"/>
                <a:sym typeface="Calibri"/>
              </a:defRPr>
            </a:lvl4pPr>
            <a:lvl5pPr marL="0" indent="1828823" defTabSz="457206">
              <a:spcBef>
                <a:spcPts val="450"/>
              </a:spcBef>
              <a:buSzTx/>
              <a:buNone/>
              <a:defRPr sz="19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21"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70068020"/>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x">
  <p:cSld name="1_Two Content">
    <p:bg>
      <p:bgPr>
        <a:solidFill>
          <a:srgbClr val="FFFFFF"/>
        </a:solidFill>
        <a:effectLst/>
      </p:bgPr>
    </p:bg>
    <p:spTree>
      <p:nvGrpSpPr>
        <p:cNvPr id="1" name=""/>
        <p:cNvGrpSpPr/>
        <p:nvPr/>
      </p:nvGrpSpPr>
      <p:grpSpPr>
        <a:xfrm>
          <a:off x="0" y="0"/>
          <a:ext cx="0" cy="0"/>
          <a:chOff x="0" y="0"/>
          <a:chExt cx="0" cy="0"/>
        </a:xfrm>
      </p:grpSpPr>
      <p:pic>
        <p:nvPicPr>
          <p:cNvPr id="412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29" name="Title Text"/>
          <p:cNvSpPr txBox="1">
            <a:spLocks noGrp="1"/>
          </p:cNvSpPr>
          <p:nvPr>
            <p:ph type="title"/>
          </p:nvPr>
        </p:nvSpPr>
        <p:spPr>
          <a:xfrm>
            <a:off x="457200" y="205979"/>
            <a:ext cx="8229600" cy="857250"/>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30" name="Body Level One…"/>
          <p:cNvSpPr txBox="1">
            <a:spLocks noGrp="1"/>
          </p:cNvSpPr>
          <p:nvPr>
            <p:ph type="body" sz="half" idx="1"/>
          </p:nvPr>
        </p:nvSpPr>
        <p:spPr>
          <a:xfrm>
            <a:off x="457200" y="1200151"/>
            <a:ext cx="4038600" cy="3394472"/>
          </a:xfrm>
          <a:prstGeom prst="rect">
            <a:avLst/>
          </a:prstGeom>
        </p:spPr>
        <p:txBody>
          <a:bodyPr lIns="45719" tIns="45719" rIns="45719" bIns="45719" anchor="t"/>
          <a:lstStyle>
            <a:lvl1pPr marL="342904" indent="-342904" defTabSz="457206">
              <a:spcBef>
                <a:spcPts val="638"/>
              </a:spcBef>
              <a:buSzPct val="100000"/>
              <a:buFont typeface="Arial"/>
              <a:defRPr sz="2775">
                <a:solidFill>
                  <a:srgbClr val="000000"/>
                </a:solidFill>
                <a:latin typeface="Calibri"/>
                <a:ea typeface="Calibri"/>
                <a:cs typeface="Calibri"/>
                <a:sym typeface="Calibri"/>
              </a:defRPr>
            </a:lvl1pPr>
            <a:lvl2pPr marL="787608" indent="-330403" defTabSz="457206">
              <a:spcBef>
                <a:spcPts val="638"/>
              </a:spcBef>
              <a:buSzPct val="100000"/>
              <a:buFont typeface="Arial"/>
              <a:buChar char="–"/>
              <a:defRPr sz="2775">
                <a:solidFill>
                  <a:srgbClr val="000000"/>
                </a:solidFill>
                <a:latin typeface="Calibri"/>
                <a:ea typeface="Calibri"/>
                <a:cs typeface="Calibri"/>
                <a:sym typeface="Calibri"/>
              </a:defRPr>
            </a:lvl2pPr>
            <a:lvl3pPr marL="1233593" indent="-319181" defTabSz="457206">
              <a:spcBef>
                <a:spcPts val="638"/>
              </a:spcBef>
              <a:buSzPct val="100000"/>
              <a:buFont typeface="Arial"/>
              <a:defRPr sz="2775">
                <a:solidFill>
                  <a:srgbClr val="000000"/>
                </a:solidFill>
                <a:latin typeface="Calibri"/>
                <a:ea typeface="Calibri"/>
                <a:cs typeface="Calibri"/>
                <a:sym typeface="Calibri"/>
              </a:defRPr>
            </a:lvl3pPr>
            <a:lvl4pPr marL="1724046" indent="-352430" defTabSz="457206">
              <a:spcBef>
                <a:spcPts val="638"/>
              </a:spcBef>
              <a:buSzPct val="100000"/>
              <a:buFont typeface="Arial"/>
              <a:buChar char="–"/>
              <a:defRPr sz="2775">
                <a:solidFill>
                  <a:srgbClr val="000000"/>
                </a:solidFill>
                <a:latin typeface="Calibri"/>
                <a:ea typeface="Calibri"/>
                <a:cs typeface="Calibri"/>
                <a:sym typeface="Calibri"/>
              </a:defRPr>
            </a:lvl4pPr>
            <a:lvl5pPr marL="2181252" indent="-352430" defTabSz="457206">
              <a:spcBef>
                <a:spcPts val="638"/>
              </a:spcBef>
              <a:buSzPct val="100000"/>
              <a:buFont typeface="Arial"/>
              <a:buChar char="»"/>
              <a:defRPr sz="27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31"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68797555"/>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pic>
        <p:nvPicPr>
          <p:cNvPr id="413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39" name="Title Text"/>
          <p:cNvSpPr txBox="1">
            <a:spLocks noGrp="1"/>
          </p:cNvSpPr>
          <p:nvPr>
            <p:ph type="title"/>
          </p:nvPr>
        </p:nvSpPr>
        <p:spPr>
          <a:xfrm>
            <a:off x="457200" y="205979"/>
            <a:ext cx="8229600" cy="857250"/>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40" name="Body Level One…"/>
          <p:cNvSpPr txBox="1">
            <a:spLocks noGrp="1"/>
          </p:cNvSpPr>
          <p:nvPr>
            <p:ph type="body" sz="quarter" idx="1"/>
          </p:nvPr>
        </p:nvSpPr>
        <p:spPr>
          <a:xfrm>
            <a:off x="457200" y="1151335"/>
            <a:ext cx="4040188" cy="479822"/>
          </a:xfrm>
          <a:prstGeom prst="rect">
            <a:avLst/>
          </a:prstGeom>
        </p:spPr>
        <p:txBody>
          <a:bodyPr lIns="45719" tIns="45719" rIns="45719" bIns="45719" anchor="b"/>
          <a:lstStyle>
            <a:lvl1pPr marL="0" indent="0" defTabSz="457206">
              <a:spcBef>
                <a:spcPts val="563"/>
              </a:spcBef>
              <a:buSzTx/>
              <a:buNone/>
              <a:defRPr sz="2400" b="1">
                <a:solidFill>
                  <a:srgbClr val="000000"/>
                </a:solidFill>
                <a:latin typeface="Calibri"/>
                <a:ea typeface="Calibri"/>
                <a:cs typeface="Calibri"/>
                <a:sym typeface="Calibri"/>
              </a:defRPr>
            </a:lvl1pPr>
            <a:lvl2pPr marL="0" indent="457206" defTabSz="457206">
              <a:spcBef>
                <a:spcPts val="563"/>
              </a:spcBef>
              <a:buSzTx/>
              <a:buNone/>
              <a:defRPr sz="2400" b="1">
                <a:solidFill>
                  <a:srgbClr val="000000"/>
                </a:solidFill>
                <a:latin typeface="Calibri"/>
                <a:ea typeface="Calibri"/>
                <a:cs typeface="Calibri"/>
                <a:sym typeface="Calibri"/>
              </a:defRPr>
            </a:lvl2pPr>
            <a:lvl3pPr marL="0" indent="914411" defTabSz="457206">
              <a:spcBef>
                <a:spcPts val="563"/>
              </a:spcBef>
              <a:buSzTx/>
              <a:buNone/>
              <a:defRPr sz="2400" b="1">
                <a:solidFill>
                  <a:srgbClr val="000000"/>
                </a:solidFill>
                <a:latin typeface="Calibri"/>
                <a:ea typeface="Calibri"/>
                <a:cs typeface="Calibri"/>
                <a:sym typeface="Calibri"/>
              </a:defRPr>
            </a:lvl3pPr>
            <a:lvl4pPr marL="0" indent="1371617" defTabSz="457206">
              <a:spcBef>
                <a:spcPts val="563"/>
              </a:spcBef>
              <a:buSzTx/>
              <a:buNone/>
              <a:defRPr sz="2400" b="1">
                <a:solidFill>
                  <a:srgbClr val="000000"/>
                </a:solidFill>
                <a:latin typeface="Calibri"/>
                <a:ea typeface="Calibri"/>
                <a:cs typeface="Calibri"/>
                <a:sym typeface="Calibri"/>
              </a:defRPr>
            </a:lvl4pPr>
            <a:lvl5pPr marL="0" indent="1828823" defTabSz="457206">
              <a:spcBef>
                <a:spcPts val="563"/>
              </a:spcBef>
              <a:buSzTx/>
              <a:buNone/>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41" name="Text Placeholder 4"/>
          <p:cNvSpPr>
            <a:spLocks noGrp="1"/>
          </p:cNvSpPr>
          <p:nvPr>
            <p:ph type="body" sz="quarter" idx="13"/>
          </p:nvPr>
        </p:nvSpPr>
        <p:spPr>
          <a:xfrm>
            <a:off x="4645026" y="1151335"/>
            <a:ext cx="4041776" cy="479822"/>
          </a:xfrm>
          <a:prstGeom prst="rect">
            <a:avLst/>
          </a:prstGeom>
        </p:spPr>
        <p:txBody>
          <a:bodyPr lIns="45719" tIns="45719" rIns="45719" bIns="45719" anchor="b"/>
          <a:lstStyle>
            <a:lvl1pPr marL="0" indent="0" defTabSz="457206">
              <a:spcBef>
                <a:spcPts val="563"/>
              </a:spcBef>
              <a:buSzTx/>
              <a:buNone/>
              <a:defRPr sz="6400" b="1">
                <a:solidFill>
                  <a:srgbClr val="000000"/>
                </a:solidFill>
                <a:latin typeface="Calibri"/>
                <a:cs typeface="Calibri"/>
                <a:sym typeface="Calibri"/>
              </a:defRPr>
            </a:lvl1pPr>
          </a:lstStyle>
          <a:p>
            <a:pPr marL="0" indent="0" defTabSz="1219215">
              <a:spcBef>
                <a:spcPts val="1500"/>
              </a:spcBef>
              <a:buSzTx/>
              <a:buNone/>
              <a:defRPr sz="6400" b="1">
                <a:solidFill>
                  <a:srgbClr val="000000"/>
                </a:solidFill>
                <a:latin typeface="Calibri"/>
                <a:ea typeface="Calibri"/>
                <a:cs typeface="Calibri"/>
                <a:sym typeface="Calibri"/>
              </a:defRPr>
            </a:pPr>
            <a:endParaRPr/>
          </a:p>
        </p:txBody>
      </p:sp>
      <p:sp>
        <p:nvSpPr>
          <p:cNvPr id="4142"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062969321"/>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FFFFFF"/>
        </a:solidFill>
        <a:effectLst/>
      </p:bgPr>
    </p:bg>
    <p:spTree>
      <p:nvGrpSpPr>
        <p:cNvPr id="1" name=""/>
        <p:cNvGrpSpPr/>
        <p:nvPr/>
      </p:nvGrpSpPr>
      <p:grpSpPr>
        <a:xfrm>
          <a:off x="0" y="0"/>
          <a:ext cx="0" cy="0"/>
          <a:chOff x="0" y="0"/>
          <a:chExt cx="0" cy="0"/>
        </a:xfrm>
      </p:grpSpPr>
      <p:pic>
        <p:nvPicPr>
          <p:cNvPr id="4149"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50" name="Title Text"/>
          <p:cNvSpPr txBox="1">
            <a:spLocks noGrp="1"/>
          </p:cNvSpPr>
          <p:nvPr>
            <p:ph type="title"/>
          </p:nvPr>
        </p:nvSpPr>
        <p:spPr>
          <a:xfrm>
            <a:off x="457200" y="205979"/>
            <a:ext cx="8229600" cy="857250"/>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51"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276384327"/>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tx">
  <p:cSld name="13_Blank">
    <p:bg>
      <p:bgPr>
        <a:solidFill>
          <a:srgbClr val="FFFFFF"/>
        </a:solidFill>
        <a:effectLst/>
      </p:bgPr>
    </p:bg>
    <p:spTree>
      <p:nvGrpSpPr>
        <p:cNvPr id="1" name=""/>
        <p:cNvGrpSpPr/>
        <p:nvPr/>
      </p:nvGrpSpPr>
      <p:grpSpPr>
        <a:xfrm>
          <a:off x="0" y="0"/>
          <a:ext cx="0" cy="0"/>
          <a:chOff x="0" y="0"/>
          <a:chExt cx="0" cy="0"/>
        </a:xfrm>
      </p:grpSpPr>
      <p:pic>
        <p:nvPicPr>
          <p:cNvPr id="415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59"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54225277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pic>
        <p:nvPicPr>
          <p:cNvPr id="4166"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67" name="Title Text"/>
          <p:cNvSpPr txBox="1">
            <a:spLocks noGrp="1"/>
          </p:cNvSpPr>
          <p:nvPr>
            <p:ph type="title"/>
          </p:nvPr>
        </p:nvSpPr>
        <p:spPr>
          <a:xfrm>
            <a:off x="457202" y="204787"/>
            <a:ext cx="3008313" cy="871538"/>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68" name="Body Level One…"/>
          <p:cNvSpPr txBox="1">
            <a:spLocks noGrp="1"/>
          </p:cNvSpPr>
          <p:nvPr>
            <p:ph type="body" idx="1"/>
          </p:nvPr>
        </p:nvSpPr>
        <p:spPr>
          <a:xfrm>
            <a:off x="3575050" y="204788"/>
            <a:ext cx="5111750" cy="4389836"/>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69" name="Text Placeholder 3"/>
          <p:cNvSpPr>
            <a:spLocks noGrp="1"/>
          </p:cNvSpPr>
          <p:nvPr>
            <p:ph type="body" sz="half" idx="13"/>
          </p:nvPr>
        </p:nvSpPr>
        <p:spPr>
          <a:xfrm>
            <a:off x="457201" y="1076327"/>
            <a:ext cx="3008313" cy="3518297"/>
          </a:xfrm>
          <a:prstGeom prst="rect">
            <a:avLst/>
          </a:prstGeom>
        </p:spPr>
        <p:txBody>
          <a:bodyPr lIns="45719" tIns="45719" rIns="45719" bIns="45719" anchor="t"/>
          <a:lstStyle>
            <a:lvl1pPr marL="0" indent="0" defTabSz="457206">
              <a:spcBef>
                <a:spcPts val="300"/>
              </a:spcBef>
              <a:buSzTx/>
              <a:buNone/>
              <a:defRPr sz="3700">
                <a:solidFill>
                  <a:srgbClr val="000000"/>
                </a:solidFill>
                <a:latin typeface="Calibri"/>
                <a:cs typeface="Calibri"/>
                <a:sym typeface="Calibri"/>
              </a:defRPr>
            </a:lvl1pPr>
          </a:lstStyle>
          <a:p>
            <a:pPr marL="0" indent="0" defTabSz="1219215">
              <a:spcBef>
                <a:spcPts val="800"/>
              </a:spcBef>
              <a:buSzTx/>
              <a:buNone/>
              <a:defRPr sz="3700">
                <a:solidFill>
                  <a:srgbClr val="000000"/>
                </a:solidFill>
                <a:latin typeface="Calibri"/>
                <a:ea typeface="Calibri"/>
                <a:cs typeface="Calibri"/>
                <a:sym typeface="Calibri"/>
              </a:defRPr>
            </a:pPr>
            <a:endParaRPr/>
          </a:p>
        </p:txBody>
      </p:sp>
      <p:sp>
        <p:nvSpPr>
          <p:cNvPr id="4170"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907688230"/>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FFFFFF"/>
        </a:solidFill>
        <a:effectLst/>
      </p:bgPr>
    </p:bg>
    <p:spTree>
      <p:nvGrpSpPr>
        <p:cNvPr id="1" name=""/>
        <p:cNvGrpSpPr/>
        <p:nvPr/>
      </p:nvGrpSpPr>
      <p:grpSpPr>
        <a:xfrm>
          <a:off x="0" y="0"/>
          <a:ext cx="0" cy="0"/>
          <a:chOff x="0" y="0"/>
          <a:chExt cx="0" cy="0"/>
        </a:xfrm>
      </p:grpSpPr>
      <p:pic>
        <p:nvPicPr>
          <p:cNvPr id="4177"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78" name="Title Text"/>
          <p:cNvSpPr txBox="1">
            <a:spLocks noGrp="1"/>
          </p:cNvSpPr>
          <p:nvPr>
            <p:ph type="title"/>
          </p:nvPr>
        </p:nvSpPr>
        <p:spPr>
          <a:xfrm>
            <a:off x="1792289" y="3600450"/>
            <a:ext cx="5486400" cy="425054"/>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79" name="Picture Placeholder 2"/>
          <p:cNvSpPr>
            <a:spLocks noGrp="1"/>
          </p:cNvSpPr>
          <p:nvPr>
            <p:ph type="pic" sz="half" idx="13"/>
          </p:nvPr>
        </p:nvSpPr>
        <p:spPr>
          <a:xfrm>
            <a:off x="1792289" y="459581"/>
            <a:ext cx="5486400" cy="3086100"/>
          </a:xfrm>
          <a:prstGeom prst="rect">
            <a:avLst/>
          </a:prstGeom>
        </p:spPr>
        <p:txBody>
          <a:bodyPr lIns="91439" tIns="45719" rIns="91439" bIns="45719" anchor="t">
            <a:noAutofit/>
          </a:bodyPr>
          <a:lstStyle/>
          <a:p>
            <a:endParaRPr/>
          </a:p>
        </p:txBody>
      </p:sp>
      <p:sp>
        <p:nvSpPr>
          <p:cNvPr id="4180" name="Body Level One…"/>
          <p:cNvSpPr txBox="1">
            <a:spLocks noGrp="1"/>
          </p:cNvSpPr>
          <p:nvPr>
            <p:ph type="body" sz="quarter" idx="1"/>
          </p:nvPr>
        </p:nvSpPr>
        <p:spPr>
          <a:xfrm>
            <a:off x="1792289" y="4025503"/>
            <a:ext cx="5486400" cy="603647"/>
          </a:xfrm>
          <a:prstGeom prst="rect">
            <a:avLst/>
          </a:prstGeom>
        </p:spPr>
        <p:txBody>
          <a:bodyPr lIns="45719" tIns="45719" rIns="45719" bIns="45719" anchor="t"/>
          <a:lstStyle>
            <a:lvl1pPr marL="0" indent="0" defTabSz="457206">
              <a:spcBef>
                <a:spcPts val="300"/>
              </a:spcBef>
              <a:buSzTx/>
              <a:buNone/>
              <a:defRPr sz="1388">
                <a:solidFill>
                  <a:srgbClr val="000000"/>
                </a:solidFill>
                <a:latin typeface="Calibri"/>
                <a:ea typeface="Calibri"/>
                <a:cs typeface="Calibri"/>
                <a:sym typeface="Calibri"/>
              </a:defRPr>
            </a:lvl1pPr>
            <a:lvl2pPr marL="0" indent="457206" defTabSz="457206">
              <a:spcBef>
                <a:spcPts val="300"/>
              </a:spcBef>
              <a:buSzTx/>
              <a:buNone/>
              <a:defRPr sz="1388">
                <a:solidFill>
                  <a:srgbClr val="000000"/>
                </a:solidFill>
                <a:latin typeface="Calibri"/>
                <a:ea typeface="Calibri"/>
                <a:cs typeface="Calibri"/>
                <a:sym typeface="Calibri"/>
              </a:defRPr>
            </a:lvl2pPr>
            <a:lvl3pPr marL="0" indent="914411" defTabSz="457206">
              <a:spcBef>
                <a:spcPts val="300"/>
              </a:spcBef>
              <a:buSzTx/>
              <a:buNone/>
              <a:defRPr sz="1388">
                <a:solidFill>
                  <a:srgbClr val="000000"/>
                </a:solidFill>
                <a:latin typeface="Calibri"/>
                <a:ea typeface="Calibri"/>
                <a:cs typeface="Calibri"/>
                <a:sym typeface="Calibri"/>
              </a:defRPr>
            </a:lvl3pPr>
            <a:lvl4pPr marL="0" indent="1371617" defTabSz="457206">
              <a:spcBef>
                <a:spcPts val="300"/>
              </a:spcBef>
              <a:buSzTx/>
              <a:buNone/>
              <a:defRPr sz="1388">
                <a:solidFill>
                  <a:srgbClr val="000000"/>
                </a:solidFill>
                <a:latin typeface="Calibri"/>
                <a:ea typeface="Calibri"/>
                <a:cs typeface="Calibri"/>
                <a:sym typeface="Calibri"/>
              </a:defRPr>
            </a:lvl4pPr>
            <a:lvl5pPr marL="0" indent="1828823" defTabSz="457206">
              <a:spcBef>
                <a:spcPts val="300"/>
              </a:spcBef>
              <a:buSzTx/>
              <a:buNone/>
              <a:defRPr sz="13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81" name="Slide Number"/>
          <p:cNvSpPr txBox="1">
            <a:spLocks noGrp="1"/>
          </p:cNvSpPr>
          <p:nvPr>
            <p:ph type="sldNum" sz="quarter" idx="2"/>
          </p:nvPr>
        </p:nvSpPr>
        <p:spPr>
          <a:xfrm>
            <a:off x="6553200" y="4767263"/>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322175681"/>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tx">
  <p:cSld name="2_Chapter_1">
    <p:bg>
      <p:bgPr>
        <a:solidFill>
          <a:srgbClr val="FFFFFF"/>
        </a:solidFill>
        <a:effectLst/>
      </p:bgPr>
    </p:bg>
    <p:spTree>
      <p:nvGrpSpPr>
        <p:cNvPr id="1" name=""/>
        <p:cNvGrpSpPr/>
        <p:nvPr/>
      </p:nvGrpSpPr>
      <p:grpSpPr>
        <a:xfrm>
          <a:off x="0" y="0"/>
          <a:ext cx="0" cy="0"/>
          <a:chOff x="0" y="0"/>
          <a:chExt cx="0" cy="0"/>
        </a:xfrm>
      </p:grpSpPr>
      <p:pic>
        <p:nvPicPr>
          <p:cNvPr id="4188" name="Picture 6" descr="Picture 6"/>
          <p:cNvPicPr>
            <a:picLocks noChangeAspect="1"/>
          </p:cNvPicPr>
          <p:nvPr/>
        </p:nvPicPr>
        <p:blipFill>
          <a:blip r:embed="rId2">
            <a:extLst/>
          </a:blip>
          <a:stretch>
            <a:fillRect/>
          </a:stretch>
        </p:blipFill>
        <p:spPr>
          <a:xfrm>
            <a:off x="8121" y="0"/>
            <a:ext cx="9135879" cy="5143500"/>
          </a:xfrm>
          <a:prstGeom prst="rect">
            <a:avLst/>
          </a:prstGeom>
          <a:ln w="12700">
            <a:miter lim="400000"/>
          </a:ln>
        </p:spPr>
      </p:pic>
      <p:sp>
        <p:nvSpPr>
          <p:cNvPr id="4189" name="Rectangle 26"/>
          <p:cNvSpPr/>
          <p:nvPr/>
        </p:nvSpPr>
        <p:spPr>
          <a:xfrm>
            <a:off x="0" y="0"/>
            <a:ext cx="9144000" cy="5143500"/>
          </a:xfrm>
          <a:prstGeom prst="rect">
            <a:avLst/>
          </a:prstGeom>
          <a:solidFill>
            <a:srgbClr val="2D2D2D"/>
          </a:solidFill>
          <a:ln w="12700">
            <a:miter lim="400000"/>
          </a:ln>
          <a:effectLst>
            <a:outerShdw blurRad="38100" dist="23000" dir="5400000" rotWithShape="0">
              <a:srgbClr val="000000">
                <a:alpha val="35000"/>
              </a:srgbClr>
            </a:outerShdw>
          </a:effectLst>
        </p:spPr>
        <p:txBody>
          <a:bodyPr lIns="26789" tIns="26789" rIns="26789" bIns="26789" anchor="ctr"/>
          <a:lstStyle/>
          <a:p>
            <a:pPr algn="ctr" defTabSz="457173">
              <a:lnSpc>
                <a:spcPct val="100000"/>
              </a:lnSpc>
              <a:defRPr sz="4800">
                <a:solidFill>
                  <a:srgbClr val="FFFFFF"/>
                </a:solidFill>
                <a:latin typeface="Calibri"/>
                <a:ea typeface="Calibri"/>
                <a:cs typeface="Calibri"/>
                <a:sym typeface="Calibri"/>
              </a:defRPr>
            </a:pPr>
            <a:endParaRPr sz="1800"/>
          </a:p>
        </p:txBody>
      </p:sp>
      <p:sp>
        <p:nvSpPr>
          <p:cNvPr id="4190" name="Slide Number"/>
          <p:cNvSpPr txBox="1">
            <a:spLocks noGrp="1"/>
          </p:cNvSpPr>
          <p:nvPr>
            <p:ph type="sldNum" sz="quarter" idx="2"/>
          </p:nvPr>
        </p:nvSpPr>
        <p:spPr>
          <a:xfrm>
            <a:off x="8758239" y="73025"/>
            <a:ext cx="363223" cy="367455"/>
          </a:xfrm>
          <a:prstGeom prst="rect">
            <a:avLst/>
          </a:prstGeom>
        </p:spPr>
        <p:txBody>
          <a:bodyPr lIns="121911" tIns="121911" rIns="121911" bIns="121911"/>
          <a:lstStyle>
            <a:lvl1pPr algn="l" defTabSz="457173">
              <a:defRPr sz="788">
                <a:latin typeface="Calibri"/>
                <a:ea typeface="Calibri"/>
                <a:cs typeface="Calibri"/>
                <a:sym typeface="Calibri"/>
              </a:defRPr>
            </a:lvl1pPr>
          </a:lstStyle>
          <a:p>
            <a:fld id="{86CB4B4D-7CA3-9044-876B-883B54F8677D}" type="slidenum">
              <a:t>‹#›</a:t>
            </a:fld>
            <a:endParaRPr/>
          </a:p>
        </p:txBody>
      </p:sp>
      <p:sp>
        <p:nvSpPr>
          <p:cNvPr id="4191" name="TextBox 36"/>
          <p:cNvSpPr txBox="1"/>
          <p:nvPr/>
        </p:nvSpPr>
        <p:spPr>
          <a:xfrm>
            <a:off x="152401" y="73025"/>
            <a:ext cx="396875"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defTabSz="1219127">
              <a:lnSpc>
                <a:spcPct val="100000"/>
              </a:lnSpc>
              <a:defRPr sz="2100">
                <a:solidFill>
                  <a:srgbClr val="FFFFFF"/>
                </a:solidFill>
                <a:latin typeface="Arial"/>
                <a:ea typeface="Arial"/>
                <a:cs typeface="Arial"/>
                <a:sym typeface="Arial"/>
              </a:defRPr>
            </a:lvl1pPr>
          </a:lstStyle>
          <a:p>
            <a:r>
              <a:rPr sz="788"/>
              <a:t>IBM</a:t>
            </a:r>
          </a:p>
        </p:txBody>
      </p:sp>
      <p:sp>
        <p:nvSpPr>
          <p:cNvPr id="4192" name="Straight Connector 25"/>
          <p:cNvSpPr/>
          <p:nvPr/>
        </p:nvSpPr>
        <p:spPr>
          <a:xfrm flipH="1">
            <a:off x="6096000" y="0"/>
            <a:ext cx="0" cy="5143500"/>
          </a:xfrm>
          <a:prstGeom prst="line">
            <a:avLst/>
          </a:prstGeom>
          <a:ln>
            <a:solidFill>
              <a:srgbClr val="FFFFFF"/>
            </a:solidFill>
          </a:ln>
        </p:spPr>
        <p:txBody>
          <a:bodyPr lIns="17144" tIns="17144" rIns="17144" bIns="17144"/>
          <a:lstStyle/>
          <a:p>
            <a:endParaRPr sz="506"/>
          </a:p>
        </p:txBody>
      </p:sp>
      <p:sp>
        <p:nvSpPr>
          <p:cNvPr id="4193" name="Straight Connector 27"/>
          <p:cNvSpPr/>
          <p:nvPr/>
        </p:nvSpPr>
        <p:spPr>
          <a:xfrm flipH="1">
            <a:off x="7620000" y="0"/>
            <a:ext cx="0" cy="5143500"/>
          </a:xfrm>
          <a:prstGeom prst="line">
            <a:avLst/>
          </a:prstGeom>
          <a:ln>
            <a:solidFill>
              <a:srgbClr val="FFFFFF"/>
            </a:solidFill>
          </a:ln>
        </p:spPr>
        <p:txBody>
          <a:bodyPr lIns="17144" tIns="17144" rIns="17144" bIns="17144"/>
          <a:lstStyle/>
          <a:p>
            <a:endParaRPr sz="506"/>
          </a:p>
        </p:txBody>
      </p:sp>
      <p:pic>
        <p:nvPicPr>
          <p:cNvPr id="4194" name="Picture 53" descr="Picture 53"/>
          <p:cNvPicPr>
            <a:picLocks noChangeAspect="1"/>
          </p:cNvPicPr>
          <p:nvPr/>
        </p:nvPicPr>
        <p:blipFill>
          <a:blip r:embed="rId3">
            <a:extLst/>
          </a:blip>
          <a:stretch>
            <a:fillRect/>
          </a:stretch>
        </p:blipFill>
        <p:spPr>
          <a:xfrm rot="10800000" flipH="1" flipV="1">
            <a:off x="8634414" y="4854575"/>
            <a:ext cx="390525" cy="157163"/>
          </a:xfrm>
          <a:prstGeom prst="rect">
            <a:avLst/>
          </a:prstGeom>
          <a:ln w="12700">
            <a:miter lim="400000"/>
          </a:ln>
        </p:spPr>
      </p:pic>
    </p:spTree>
    <p:extLst>
      <p:ext uri="{BB962C8B-B14F-4D97-AF65-F5344CB8AC3E}">
        <p14:creationId xmlns:p14="http://schemas.microsoft.com/office/powerpoint/2010/main" val="1087311261"/>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tx">
  <p:cSld name="6_Title &amp; Subtitle">
    <p:bg>
      <p:bgPr>
        <a:solidFill>
          <a:srgbClr val="152835"/>
        </a:solidFill>
        <a:effectLst/>
      </p:bgPr>
    </p:bg>
    <p:spTree>
      <p:nvGrpSpPr>
        <p:cNvPr id="1" name=""/>
        <p:cNvGrpSpPr/>
        <p:nvPr/>
      </p:nvGrpSpPr>
      <p:grpSpPr>
        <a:xfrm>
          <a:off x="0" y="0"/>
          <a:ext cx="0" cy="0"/>
          <a:chOff x="0" y="0"/>
          <a:chExt cx="0" cy="0"/>
        </a:xfrm>
      </p:grpSpPr>
      <p:pic>
        <p:nvPicPr>
          <p:cNvPr id="4201" name="pasted-image.pdf" descr="pasted-image.pdf"/>
          <p:cNvPicPr>
            <a:picLocks noChangeAspect="1"/>
          </p:cNvPicPr>
          <p:nvPr/>
        </p:nvPicPr>
        <p:blipFill>
          <a:blip r:embed="rId2">
            <a:extLst/>
          </a:blip>
          <a:stretch>
            <a:fillRect/>
          </a:stretch>
        </p:blipFill>
        <p:spPr>
          <a:xfrm>
            <a:off x="4748456" y="0"/>
            <a:ext cx="5209688" cy="5143501"/>
          </a:xfrm>
          <a:prstGeom prst="rect">
            <a:avLst/>
          </a:prstGeom>
          <a:ln w="12700">
            <a:miter lim="400000"/>
          </a:ln>
        </p:spPr>
      </p:pic>
      <p:sp>
        <p:nvSpPr>
          <p:cNvPr id="4202" name="Body Level One…"/>
          <p:cNvSpPr txBox="1">
            <a:spLocks noGrp="1"/>
          </p:cNvSpPr>
          <p:nvPr>
            <p:ph type="body" sz="quarter" idx="1"/>
          </p:nvPr>
        </p:nvSpPr>
        <p:spPr>
          <a:xfrm>
            <a:off x="1179110" y="1193005"/>
            <a:ext cx="1203888" cy="27146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03" name="Your Title…"/>
          <p:cNvSpPr>
            <a:spLocks noGrp="1"/>
          </p:cNvSpPr>
          <p:nvPr>
            <p:ph type="body" sz="quarter" idx="13"/>
          </p:nvPr>
        </p:nvSpPr>
        <p:spPr>
          <a:xfrm>
            <a:off x="1179110" y="1879759"/>
            <a:ext cx="2568221" cy="1126808"/>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04" name="Subtitle goes here"/>
          <p:cNvSpPr>
            <a:spLocks noGrp="1"/>
          </p:cNvSpPr>
          <p:nvPr>
            <p:ph type="body" sz="quarter" idx="14"/>
          </p:nvPr>
        </p:nvSpPr>
        <p:spPr>
          <a:xfrm>
            <a:off x="1179109" y="2959894"/>
            <a:ext cx="1616882" cy="271463"/>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05"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43048162"/>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tx">
  <p:cSld name="3_TItle Page 2">
    <p:bg>
      <p:bgPr>
        <a:solidFill>
          <a:srgbClr val="10202F"/>
        </a:solidFill>
        <a:effectLst/>
      </p:bgPr>
    </p:bg>
    <p:spTree>
      <p:nvGrpSpPr>
        <p:cNvPr id="1" name=""/>
        <p:cNvGrpSpPr/>
        <p:nvPr/>
      </p:nvGrpSpPr>
      <p:grpSpPr>
        <a:xfrm>
          <a:off x="0" y="0"/>
          <a:ext cx="0" cy="0"/>
          <a:chOff x="0" y="0"/>
          <a:chExt cx="0" cy="0"/>
        </a:xfrm>
      </p:grpSpPr>
      <p:sp>
        <p:nvSpPr>
          <p:cNvPr id="4212" name="Body Level One…"/>
          <p:cNvSpPr txBox="1">
            <a:spLocks noGrp="1"/>
          </p:cNvSpPr>
          <p:nvPr>
            <p:ph type="body" sz="quarter" idx="1"/>
          </p:nvPr>
        </p:nvSpPr>
        <p:spPr>
          <a:xfrm>
            <a:off x="1401371" y="1624013"/>
            <a:ext cx="2361903" cy="102393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13" name="Subtitle, Presenters, Date"/>
          <p:cNvSpPr>
            <a:spLocks noGrp="1"/>
          </p:cNvSpPr>
          <p:nvPr>
            <p:ph type="body" sz="quarter" idx="13"/>
          </p:nvPr>
        </p:nvSpPr>
        <p:spPr>
          <a:xfrm>
            <a:off x="1401371" y="2971800"/>
            <a:ext cx="2253039"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14" name="Line"/>
          <p:cNvSpPr/>
          <p:nvPr/>
        </p:nvSpPr>
        <p:spPr>
          <a:xfrm>
            <a:off x="1428750" y="2824163"/>
            <a:ext cx="5599106" cy="0"/>
          </a:xfrm>
          <a:prstGeom prst="line">
            <a:avLst/>
          </a:prstGeom>
          <a:ln w="25400">
            <a:solidFill>
              <a:srgbClr val="FFFFFF"/>
            </a:solidFill>
            <a:miter lim="400000"/>
          </a:ln>
        </p:spPr>
        <p:txBody>
          <a:bodyPr lIns="17144" tIns="17144" rIns="17144" bIns="17144"/>
          <a:lstStyle/>
          <a:p>
            <a:endParaRPr sz="506"/>
          </a:p>
        </p:txBody>
      </p:sp>
      <p:sp>
        <p:nvSpPr>
          <p:cNvPr id="4215"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48175325"/>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tx">
  <p:cSld name="1_Title Page 3">
    <p:bg>
      <p:bgPr>
        <a:solidFill>
          <a:srgbClr val="57A9FD"/>
        </a:solidFill>
        <a:effectLst/>
      </p:bgPr>
    </p:bg>
    <p:spTree>
      <p:nvGrpSpPr>
        <p:cNvPr id="1" name=""/>
        <p:cNvGrpSpPr/>
        <p:nvPr/>
      </p:nvGrpSpPr>
      <p:grpSpPr>
        <a:xfrm>
          <a:off x="0" y="0"/>
          <a:ext cx="0" cy="0"/>
          <a:chOff x="0" y="0"/>
          <a:chExt cx="0" cy="0"/>
        </a:xfrm>
      </p:grpSpPr>
      <p:pic>
        <p:nvPicPr>
          <p:cNvPr id="4222" name="pasted-image.pdf" descr="pasted-image.pdf"/>
          <p:cNvPicPr>
            <a:picLocks noChangeAspect="1"/>
          </p:cNvPicPr>
          <p:nvPr/>
        </p:nvPicPr>
        <p:blipFill>
          <a:blip r:embed="rId2">
            <a:extLst/>
          </a:blip>
          <a:stretch>
            <a:fillRect/>
          </a:stretch>
        </p:blipFill>
        <p:spPr>
          <a:xfrm>
            <a:off x="895350" y="1243902"/>
            <a:ext cx="2400300" cy="2457451"/>
          </a:xfrm>
          <a:prstGeom prst="rect">
            <a:avLst/>
          </a:prstGeom>
          <a:ln w="12700">
            <a:miter lim="400000"/>
          </a:ln>
        </p:spPr>
      </p:pic>
      <p:pic>
        <p:nvPicPr>
          <p:cNvPr id="4223" name="pasted-image.pdf" descr="pasted-image.pdf"/>
          <p:cNvPicPr>
            <a:picLocks noChangeAspect="1"/>
          </p:cNvPicPr>
          <p:nvPr/>
        </p:nvPicPr>
        <p:blipFill>
          <a:blip r:embed="rId2">
            <a:extLst/>
          </a:blip>
          <a:stretch>
            <a:fillRect/>
          </a:stretch>
        </p:blipFill>
        <p:spPr>
          <a:xfrm>
            <a:off x="-566738" y="-1009328"/>
            <a:ext cx="2400300" cy="2457451"/>
          </a:xfrm>
          <a:prstGeom prst="rect">
            <a:avLst/>
          </a:prstGeom>
          <a:ln w="12700">
            <a:miter lim="400000"/>
          </a:ln>
        </p:spPr>
      </p:pic>
      <p:pic>
        <p:nvPicPr>
          <p:cNvPr id="4224" name="pasted-image.pdf" descr="pasted-image.pdf"/>
          <p:cNvPicPr>
            <a:picLocks noChangeAspect="1"/>
          </p:cNvPicPr>
          <p:nvPr/>
        </p:nvPicPr>
        <p:blipFill>
          <a:blip r:embed="rId2">
            <a:extLst/>
          </a:blip>
          <a:stretch>
            <a:fillRect/>
          </a:stretch>
        </p:blipFill>
        <p:spPr>
          <a:xfrm>
            <a:off x="6002173" y="3160111"/>
            <a:ext cx="1578304" cy="1615883"/>
          </a:xfrm>
          <a:prstGeom prst="rect">
            <a:avLst/>
          </a:prstGeom>
          <a:ln w="12700">
            <a:miter lim="400000"/>
          </a:ln>
        </p:spPr>
      </p:pic>
      <p:pic>
        <p:nvPicPr>
          <p:cNvPr id="4225" name="pasted-image.pdf" descr="pasted-image.pdf"/>
          <p:cNvPicPr>
            <a:picLocks noChangeAspect="1"/>
          </p:cNvPicPr>
          <p:nvPr/>
        </p:nvPicPr>
        <p:blipFill>
          <a:blip r:embed="rId3">
            <a:extLst/>
          </a:blip>
          <a:stretch>
            <a:fillRect/>
          </a:stretch>
        </p:blipFill>
        <p:spPr>
          <a:xfrm>
            <a:off x="-509588" y="3315584"/>
            <a:ext cx="2333626" cy="2743200"/>
          </a:xfrm>
          <a:prstGeom prst="rect">
            <a:avLst/>
          </a:prstGeom>
          <a:ln w="12700">
            <a:miter lim="400000"/>
          </a:ln>
        </p:spPr>
      </p:pic>
      <p:pic>
        <p:nvPicPr>
          <p:cNvPr id="4226" name="pasted-image.pdf" descr="pasted-image.pdf"/>
          <p:cNvPicPr>
            <a:picLocks noChangeAspect="1"/>
          </p:cNvPicPr>
          <p:nvPr/>
        </p:nvPicPr>
        <p:blipFill>
          <a:blip r:embed="rId3">
            <a:extLst/>
          </a:blip>
          <a:stretch>
            <a:fillRect/>
          </a:stretch>
        </p:blipFill>
        <p:spPr>
          <a:xfrm>
            <a:off x="6796088" y="743834"/>
            <a:ext cx="2333625" cy="2743200"/>
          </a:xfrm>
          <a:prstGeom prst="rect">
            <a:avLst/>
          </a:prstGeom>
          <a:ln w="12700">
            <a:miter lim="400000"/>
          </a:ln>
        </p:spPr>
      </p:pic>
      <p:pic>
        <p:nvPicPr>
          <p:cNvPr id="4227" name="pasted-image.pdf" descr="pasted-image.pdf"/>
          <p:cNvPicPr>
            <a:picLocks noChangeAspect="1"/>
          </p:cNvPicPr>
          <p:nvPr/>
        </p:nvPicPr>
        <p:blipFill>
          <a:blip r:embed="rId2">
            <a:extLst/>
          </a:blip>
          <a:stretch>
            <a:fillRect/>
          </a:stretch>
        </p:blipFill>
        <p:spPr>
          <a:xfrm>
            <a:off x="7716673" y="3350611"/>
            <a:ext cx="1578304" cy="1615883"/>
          </a:xfrm>
          <a:prstGeom prst="rect">
            <a:avLst/>
          </a:prstGeom>
          <a:ln w="12700">
            <a:miter lim="400000"/>
          </a:ln>
        </p:spPr>
      </p:pic>
      <p:sp>
        <p:nvSpPr>
          <p:cNvPr id="4228" name="Body Level One…"/>
          <p:cNvSpPr txBox="1">
            <a:spLocks noGrp="1"/>
          </p:cNvSpPr>
          <p:nvPr>
            <p:ph type="body" sz="quarter" idx="1"/>
          </p:nvPr>
        </p:nvSpPr>
        <p:spPr>
          <a:xfrm>
            <a:off x="3464658" y="2613057"/>
            <a:ext cx="1468918" cy="520304"/>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4229" name="Main Title…"/>
          <p:cNvSpPr>
            <a:spLocks noGrp="1"/>
          </p:cNvSpPr>
          <p:nvPr>
            <p:ph type="body" sz="quarter" idx="13"/>
          </p:nvPr>
        </p:nvSpPr>
        <p:spPr>
          <a:xfrm>
            <a:off x="3443436" y="1747838"/>
            <a:ext cx="2020266" cy="895350"/>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230" name="Slide Number"/>
          <p:cNvSpPr txBox="1">
            <a:spLocks noGrp="1"/>
          </p:cNvSpPr>
          <p:nvPr>
            <p:ph type="sldNum" sz="quarter" idx="2"/>
          </p:nvPr>
        </p:nvSpPr>
        <p:spPr>
          <a:xfrm>
            <a:off x="8879412" y="4905375"/>
            <a:ext cx="219612" cy="198324"/>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26485533"/>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x">
  <p:cSld name="2_Title Slide 4">
    <p:bg>
      <p:bgPr>
        <a:solidFill>
          <a:srgbClr val="FFFFFF"/>
        </a:solidFill>
        <a:effectLst/>
      </p:bgPr>
    </p:bg>
    <p:spTree>
      <p:nvGrpSpPr>
        <p:cNvPr id="1" name=""/>
        <p:cNvGrpSpPr/>
        <p:nvPr/>
      </p:nvGrpSpPr>
      <p:grpSpPr>
        <a:xfrm>
          <a:off x="0" y="0"/>
          <a:ext cx="0" cy="0"/>
          <a:chOff x="0" y="0"/>
          <a:chExt cx="0" cy="0"/>
        </a:xfrm>
      </p:grpSpPr>
      <p:sp>
        <p:nvSpPr>
          <p:cNvPr id="4237" name="Image"/>
          <p:cNvSpPr>
            <a:spLocks noGrp="1"/>
          </p:cNvSpPr>
          <p:nvPr>
            <p:ph type="pic" sz="half" idx="13"/>
          </p:nvPr>
        </p:nvSpPr>
        <p:spPr>
          <a:xfrm>
            <a:off x="-73893" y="0"/>
            <a:ext cx="2610427" cy="5143500"/>
          </a:xfrm>
          <a:prstGeom prst="rect">
            <a:avLst/>
          </a:prstGeom>
        </p:spPr>
        <p:txBody>
          <a:bodyPr lIns="91439" tIns="45719" rIns="91439" bIns="45719" anchor="t">
            <a:noAutofit/>
          </a:bodyPr>
          <a:lstStyle/>
          <a:p>
            <a:endParaRPr/>
          </a:p>
        </p:txBody>
      </p:sp>
      <p:sp>
        <p:nvSpPr>
          <p:cNvPr id="4238" name="Body Level One…"/>
          <p:cNvSpPr txBox="1">
            <a:spLocks noGrp="1"/>
          </p:cNvSpPr>
          <p:nvPr>
            <p:ph type="body" sz="quarter" idx="1"/>
          </p:nvPr>
        </p:nvSpPr>
        <p:spPr>
          <a:xfrm>
            <a:off x="2837159" y="1847879"/>
            <a:ext cx="4035615"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39" name="Subtitle or tagline."/>
          <p:cNvSpPr>
            <a:spLocks noGrp="1"/>
          </p:cNvSpPr>
          <p:nvPr>
            <p:ph type="body" sz="quarter" idx="14"/>
          </p:nvPr>
        </p:nvSpPr>
        <p:spPr>
          <a:xfrm>
            <a:off x="2832397" y="2900853"/>
            <a:ext cx="3530188" cy="271463"/>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240" name="Line"/>
          <p:cNvSpPr/>
          <p:nvPr/>
        </p:nvSpPr>
        <p:spPr>
          <a:xfrm>
            <a:off x="2878321" y="4759439"/>
            <a:ext cx="253979" cy="1"/>
          </a:xfrm>
          <a:prstGeom prst="line">
            <a:avLst/>
          </a:prstGeom>
          <a:ln w="76200">
            <a:solidFill>
              <a:srgbClr val="57A9FD"/>
            </a:solidFill>
            <a:miter lim="400000"/>
          </a:ln>
        </p:spPr>
        <p:txBody>
          <a:bodyPr lIns="17144" tIns="17144" rIns="17144" bIns="17144"/>
          <a:lstStyle/>
          <a:p>
            <a:endParaRPr sz="506"/>
          </a:p>
        </p:txBody>
      </p:sp>
      <p:sp>
        <p:nvSpPr>
          <p:cNvPr id="4241" name="09.20.16"/>
          <p:cNvSpPr>
            <a:spLocks noGrp="1"/>
          </p:cNvSpPr>
          <p:nvPr>
            <p:ph type="body" sz="quarter" idx="15"/>
          </p:nvPr>
        </p:nvSpPr>
        <p:spPr>
          <a:xfrm>
            <a:off x="2856210" y="4798840"/>
            <a:ext cx="571596"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42" name="Slide Number"/>
          <p:cNvSpPr txBox="1">
            <a:spLocks noGrp="1"/>
          </p:cNvSpPr>
          <p:nvPr>
            <p:ph type="sldNum" sz="quarter" idx="2"/>
          </p:nvPr>
        </p:nvSpPr>
        <p:spPr>
          <a:xfrm>
            <a:off x="8848341" y="4876800"/>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32140526"/>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x">
  <p:cSld name="3_Agenda 1">
    <p:bg>
      <p:bgPr>
        <a:solidFill>
          <a:srgbClr val="5296E8"/>
        </a:solidFill>
        <a:effectLst/>
      </p:bgPr>
    </p:bg>
    <p:spTree>
      <p:nvGrpSpPr>
        <p:cNvPr id="1" name=""/>
        <p:cNvGrpSpPr/>
        <p:nvPr/>
      </p:nvGrpSpPr>
      <p:grpSpPr>
        <a:xfrm>
          <a:off x="0" y="0"/>
          <a:ext cx="0" cy="0"/>
          <a:chOff x="0" y="0"/>
          <a:chExt cx="0" cy="0"/>
        </a:xfrm>
      </p:grpSpPr>
      <p:sp>
        <p:nvSpPr>
          <p:cNvPr id="4249" name="Body Level One…"/>
          <p:cNvSpPr txBox="1">
            <a:spLocks noGrp="1"/>
          </p:cNvSpPr>
          <p:nvPr>
            <p:ph type="body" sz="quarter" idx="1"/>
          </p:nvPr>
        </p:nvSpPr>
        <p:spPr>
          <a:xfrm>
            <a:off x="827485" y="707505"/>
            <a:ext cx="1894052" cy="1126809"/>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50" name="01"/>
          <p:cNvSpPr txBox="1"/>
          <p:nvPr/>
        </p:nvSpPr>
        <p:spPr>
          <a:xfrm>
            <a:off x="4159586" y="74484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4251" name="MVP Use Case Scenarios"/>
          <p:cNvSpPr txBox="1"/>
          <p:nvPr/>
        </p:nvSpPr>
        <p:spPr>
          <a:xfrm>
            <a:off x="4159586" y="894383"/>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4252" name="07"/>
          <p:cNvSpPr>
            <a:spLocks noGrp="1"/>
          </p:cNvSpPr>
          <p:nvPr>
            <p:ph type="body" sz="quarter" idx="13"/>
          </p:nvPr>
        </p:nvSpPr>
        <p:spPr>
          <a:xfrm>
            <a:off x="5931237" y="74484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3" name="Slide Title"/>
          <p:cNvSpPr>
            <a:spLocks noGrp="1"/>
          </p:cNvSpPr>
          <p:nvPr>
            <p:ph type="body" sz="quarter" idx="14"/>
          </p:nvPr>
        </p:nvSpPr>
        <p:spPr>
          <a:xfrm>
            <a:off x="5931237" y="89438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4" name="02"/>
          <p:cNvSpPr txBox="1"/>
          <p:nvPr/>
        </p:nvSpPr>
        <p:spPr>
          <a:xfrm>
            <a:off x="4159586" y="1421115"/>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4255" name="Slide Title"/>
          <p:cNvSpPr txBox="1"/>
          <p:nvPr/>
        </p:nvSpPr>
        <p:spPr>
          <a:xfrm>
            <a:off x="4159586" y="1570657"/>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56" name="08"/>
          <p:cNvSpPr>
            <a:spLocks noGrp="1"/>
          </p:cNvSpPr>
          <p:nvPr>
            <p:ph type="body" sz="quarter" idx="15"/>
          </p:nvPr>
        </p:nvSpPr>
        <p:spPr>
          <a:xfrm>
            <a:off x="5931237" y="14211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7" name="Slide Title"/>
          <p:cNvSpPr>
            <a:spLocks noGrp="1"/>
          </p:cNvSpPr>
          <p:nvPr>
            <p:ph type="body" sz="quarter" idx="16"/>
          </p:nvPr>
        </p:nvSpPr>
        <p:spPr>
          <a:xfrm>
            <a:off x="5931237" y="1570657"/>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8" name="03"/>
          <p:cNvSpPr txBox="1"/>
          <p:nvPr/>
        </p:nvSpPr>
        <p:spPr>
          <a:xfrm>
            <a:off x="4159586" y="209739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4259" name="Slide Title"/>
          <p:cNvSpPr txBox="1"/>
          <p:nvPr/>
        </p:nvSpPr>
        <p:spPr>
          <a:xfrm>
            <a:off x="4159586" y="2246932"/>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0" name="09"/>
          <p:cNvSpPr>
            <a:spLocks noGrp="1"/>
          </p:cNvSpPr>
          <p:nvPr>
            <p:ph type="body" sz="quarter" idx="17"/>
          </p:nvPr>
        </p:nvSpPr>
        <p:spPr>
          <a:xfrm>
            <a:off x="5931237" y="2097390"/>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1" name="Slide Title"/>
          <p:cNvSpPr>
            <a:spLocks noGrp="1"/>
          </p:cNvSpPr>
          <p:nvPr>
            <p:ph type="body" sz="quarter" idx="18"/>
          </p:nvPr>
        </p:nvSpPr>
        <p:spPr>
          <a:xfrm>
            <a:off x="5931237" y="2246932"/>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2" name="04"/>
          <p:cNvSpPr txBox="1"/>
          <p:nvPr/>
        </p:nvSpPr>
        <p:spPr>
          <a:xfrm>
            <a:off x="4159586" y="2773665"/>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4263" name="Slide Title"/>
          <p:cNvSpPr txBox="1"/>
          <p:nvPr/>
        </p:nvSpPr>
        <p:spPr>
          <a:xfrm>
            <a:off x="4159586" y="2923207"/>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4" name="10"/>
          <p:cNvSpPr>
            <a:spLocks noGrp="1"/>
          </p:cNvSpPr>
          <p:nvPr>
            <p:ph type="body" sz="quarter" idx="19"/>
          </p:nvPr>
        </p:nvSpPr>
        <p:spPr>
          <a:xfrm>
            <a:off x="5931237" y="277366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5" name="Slide Title"/>
          <p:cNvSpPr>
            <a:spLocks noGrp="1"/>
          </p:cNvSpPr>
          <p:nvPr>
            <p:ph type="body" sz="quarter" idx="20"/>
          </p:nvPr>
        </p:nvSpPr>
        <p:spPr>
          <a:xfrm>
            <a:off x="5931237" y="292320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6" name="06"/>
          <p:cNvSpPr txBox="1"/>
          <p:nvPr/>
        </p:nvSpPr>
        <p:spPr>
          <a:xfrm>
            <a:off x="4159586" y="4126215"/>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4267" name="Slide Title"/>
          <p:cNvSpPr txBox="1"/>
          <p:nvPr/>
        </p:nvSpPr>
        <p:spPr>
          <a:xfrm>
            <a:off x="4159586" y="4275757"/>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8" name="12"/>
          <p:cNvSpPr>
            <a:spLocks noGrp="1"/>
          </p:cNvSpPr>
          <p:nvPr>
            <p:ph type="body" sz="quarter" idx="21"/>
          </p:nvPr>
        </p:nvSpPr>
        <p:spPr>
          <a:xfrm>
            <a:off x="5931237" y="4126215"/>
            <a:ext cx="260055"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9" name="Slide Title"/>
          <p:cNvSpPr>
            <a:spLocks noGrp="1"/>
          </p:cNvSpPr>
          <p:nvPr>
            <p:ph type="body" sz="quarter" idx="22"/>
          </p:nvPr>
        </p:nvSpPr>
        <p:spPr>
          <a:xfrm>
            <a:off x="5931237" y="4275758"/>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0" name="05"/>
          <p:cNvSpPr txBox="1"/>
          <p:nvPr/>
        </p:nvSpPr>
        <p:spPr>
          <a:xfrm>
            <a:off x="4159586" y="344994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4271" name="Slide Title"/>
          <p:cNvSpPr txBox="1"/>
          <p:nvPr/>
        </p:nvSpPr>
        <p:spPr>
          <a:xfrm>
            <a:off x="4159586" y="3599482"/>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72" name="11"/>
          <p:cNvSpPr>
            <a:spLocks noGrp="1"/>
          </p:cNvSpPr>
          <p:nvPr>
            <p:ph type="body" sz="quarter" idx="23"/>
          </p:nvPr>
        </p:nvSpPr>
        <p:spPr>
          <a:xfrm>
            <a:off x="5931237" y="3449940"/>
            <a:ext cx="245658" cy="271463"/>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73" name="Slide Title"/>
          <p:cNvSpPr>
            <a:spLocks noGrp="1"/>
          </p:cNvSpPr>
          <p:nvPr>
            <p:ph type="body" sz="quarter" idx="24"/>
          </p:nvPr>
        </p:nvSpPr>
        <p:spPr>
          <a:xfrm>
            <a:off x="5931237" y="3599483"/>
            <a:ext cx="1090300" cy="271463"/>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4" name="Bluemix Design System  |  IBM Confidential  |  ©2016 IBM Corporation"/>
          <p:cNvSpPr>
            <a:spLocks noGrp="1"/>
          </p:cNvSpPr>
          <p:nvPr>
            <p:ph type="body" sz="quarter" idx="25"/>
          </p:nvPr>
        </p:nvSpPr>
        <p:spPr>
          <a:xfrm>
            <a:off x="154049" y="4886098"/>
            <a:ext cx="2417118" cy="128588"/>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4275" name="Slide Number"/>
          <p:cNvSpPr txBox="1">
            <a:spLocks noGrp="1"/>
          </p:cNvSpPr>
          <p:nvPr>
            <p:ph type="sldNum" sz="quarter" idx="2"/>
          </p:nvPr>
        </p:nvSpPr>
        <p:spPr>
          <a:xfrm>
            <a:off x="8857866"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42055258"/>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x">
  <p:cSld name="6_Agenda 2">
    <p:bg>
      <p:bgPr>
        <a:solidFill>
          <a:srgbClr val="FFFFFF"/>
        </a:solidFill>
        <a:effectLst/>
      </p:bgPr>
    </p:bg>
    <p:spTree>
      <p:nvGrpSpPr>
        <p:cNvPr id="1" name=""/>
        <p:cNvGrpSpPr/>
        <p:nvPr/>
      </p:nvGrpSpPr>
      <p:grpSpPr>
        <a:xfrm>
          <a:off x="0" y="0"/>
          <a:ext cx="0" cy="0"/>
          <a:chOff x="0" y="0"/>
          <a:chExt cx="0" cy="0"/>
        </a:xfrm>
      </p:grpSpPr>
      <p:sp>
        <p:nvSpPr>
          <p:cNvPr id="4282" name="Body Level One…"/>
          <p:cNvSpPr txBox="1">
            <a:spLocks noGrp="1"/>
          </p:cNvSpPr>
          <p:nvPr>
            <p:ph type="body" sz="quarter" idx="1"/>
          </p:nvPr>
        </p:nvSpPr>
        <p:spPr>
          <a:xfrm>
            <a:off x="454213" y="2169318"/>
            <a:ext cx="2808392"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283" name="01"/>
          <p:cNvSpPr>
            <a:spLocks noGrp="1"/>
          </p:cNvSpPr>
          <p:nvPr>
            <p:ph type="body" sz="quarter" idx="13"/>
          </p:nvPr>
        </p:nvSpPr>
        <p:spPr>
          <a:xfrm>
            <a:off x="5193982" y="5310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4" name="07"/>
          <p:cNvSpPr>
            <a:spLocks noGrp="1"/>
          </p:cNvSpPr>
          <p:nvPr>
            <p:ph type="body" sz="quarter" idx="14"/>
          </p:nvPr>
        </p:nvSpPr>
        <p:spPr>
          <a:xfrm>
            <a:off x="5158978" y="16613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5" name="12"/>
          <p:cNvSpPr>
            <a:spLocks noGrp="1"/>
          </p:cNvSpPr>
          <p:nvPr>
            <p:ph type="body" sz="quarter" idx="15"/>
          </p:nvPr>
        </p:nvSpPr>
        <p:spPr>
          <a:xfrm>
            <a:off x="5201126" y="27916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6" name="16"/>
          <p:cNvSpPr>
            <a:spLocks noGrp="1"/>
          </p:cNvSpPr>
          <p:nvPr>
            <p:ph type="body" sz="quarter" idx="16"/>
          </p:nvPr>
        </p:nvSpPr>
        <p:spPr>
          <a:xfrm>
            <a:off x="5201602" y="39219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7" name="Slide Title"/>
          <p:cNvSpPr>
            <a:spLocks noGrp="1"/>
          </p:cNvSpPr>
          <p:nvPr>
            <p:ph type="body" sz="quarter" idx="17"/>
          </p:nvPr>
        </p:nvSpPr>
        <p:spPr>
          <a:xfrm>
            <a:off x="5213285" y="1031081"/>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8" name="Slide Title"/>
          <p:cNvSpPr>
            <a:spLocks noGrp="1"/>
          </p:cNvSpPr>
          <p:nvPr>
            <p:ph type="body" sz="quarter" idx="18"/>
          </p:nvPr>
        </p:nvSpPr>
        <p:spPr>
          <a:xfrm>
            <a:off x="5213285" y="2163763"/>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9" name="Slide Title"/>
          <p:cNvSpPr>
            <a:spLocks noGrp="1"/>
          </p:cNvSpPr>
          <p:nvPr>
            <p:ph type="body" sz="quarter" idx="19"/>
          </p:nvPr>
        </p:nvSpPr>
        <p:spPr>
          <a:xfrm>
            <a:off x="5213285" y="32964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0" name="Slide Title"/>
          <p:cNvSpPr>
            <a:spLocks noGrp="1"/>
          </p:cNvSpPr>
          <p:nvPr>
            <p:ph type="body" sz="quarter" idx="20"/>
          </p:nvPr>
        </p:nvSpPr>
        <p:spPr>
          <a:xfrm>
            <a:off x="5213285" y="44267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1" name="18"/>
          <p:cNvSpPr>
            <a:spLocks noGrp="1"/>
          </p:cNvSpPr>
          <p:nvPr>
            <p:ph type="body" sz="quarter" idx="21"/>
          </p:nvPr>
        </p:nvSpPr>
        <p:spPr>
          <a:xfrm>
            <a:off x="7349808" y="5310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2" name="22"/>
          <p:cNvSpPr>
            <a:spLocks noGrp="1"/>
          </p:cNvSpPr>
          <p:nvPr>
            <p:ph type="body" sz="quarter" idx="22"/>
          </p:nvPr>
        </p:nvSpPr>
        <p:spPr>
          <a:xfrm>
            <a:off x="7353141" y="16613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3" name="26"/>
          <p:cNvSpPr>
            <a:spLocks noGrp="1"/>
          </p:cNvSpPr>
          <p:nvPr>
            <p:ph type="body" sz="quarter" idx="23"/>
          </p:nvPr>
        </p:nvSpPr>
        <p:spPr>
          <a:xfrm>
            <a:off x="7347664" y="2791619"/>
            <a:ext cx="604383"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4" name="29"/>
          <p:cNvSpPr>
            <a:spLocks noGrp="1"/>
          </p:cNvSpPr>
          <p:nvPr>
            <p:ph type="body" sz="quarter" idx="24"/>
          </p:nvPr>
        </p:nvSpPr>
        <p:spPr>
          <a:xfrm>
            <a:off x="7343855" y="3921919"/>
            <a:ext cx="604382" cy="642938"/>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5" name="Slide Title"/>
          <p:cNvSpPr>
            <a:spLocks noGrp="1"/>
          </p:cNvSpPr>
          <p:nvPr>
            <p:ph type="body" sz="quarter" idx="25"/>
          </p:nvPr>
        </p:nvSpPr>
        <p:spPr>
          <a:xfrm>
            <a:off x="7359585" y="1031081"/>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6" name="Slide Title"/>
          <p:cNvSpPr>
            <a:spLocks noGrp="1"/>
          </p:cNvSpPr>
          <p:nvPr>
            <p:ph type="body" sz="quarter" idx="26"/>
          </p:nvPr>
        </p:nvSpPr>
        <p:spPr>
          <a:xfrm>
            <a:off x="7359585" y="2163763"/>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7" name="Slide Title"/>
          <p:cNvSpPr>
            <a:spLocks noGrp="1"/>
          </p:cNvSpPr>
          <p:nvPr>
            <p:ph type="body" sz="quarter" idx="27"/>
          </p:nvPr>
        </p:nvSpPr>
        <p:spPr>
          <a:xfrm>
            <a:off x="7359585" y="32964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8" name="Slide Title"/>
          <p:cNvSpPr>
            <a:spLocks noGrp="1"/>
          </p:cNvSpPr>
          <p:nvPr>
            <p:ph type="body" sz="quarter" idx="28"/>
          </p:nvPr>
        </p:nvSpPr>
        <p:spPr>
          <a:xfrm>
            <a:off x="7359585" y="4426744"/>
            <a:ext cx="579521" cy="185738"/>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9" name="Bluemix Design System  |  IBM Confidential  |  ©2016 IBM Corporation"/>
          <p:cNvSpPr>
            <a:spLocks noGrp="1"/>
          </p:cNvSpPr>
          <p:nvPr>
            <p:ph type="body" sz="quarter" idx="29"/>
          </p:nvPr>
        </p:nvSpPr>
        <p:spPr>
          <a:xfrm>
            <a:off x="154049" y="4886098"/>
            <a:ext cx="2417118" cy="128588"/>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4300" name="Slide Number"/>
          <p:cNvSpPr txBox="1">
            <a:spLocks noGrp="1"/>
          </p:cNvSpPr>
          <p:nvPr>
            <p:ph type="sldNum" sz="quarter" idx="2"/>
          </p:nvPr>
        </p:nvSpPr>
        <p:spPr>
          <a:xfrm>
            <a:off x="8867391" y="4905375"/>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28879575"/>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x">
  <p:cSld name="3_Section Divider 1">
    <p:bg>
      <p:bgPr>
        <a:solidFill>
          <a:srgbClr val="FFFFFF"/>
        </a:solidFill>
        <a:effectLst/>
      </p:bgPr>
    </p:bg>
    <p:spTree>
      <p:nvGrpSpPr>
        <p:cNvPr id="1" name=""/>
        <p:cNvGrpSpPr/>
        <p:nvPr/>
      </p:nvGrpSpPr>
      <p:grpSpPr>
        <a:xfrm>
          <a:off x="0" y="0"/>
          <a:ext cx="0" cy="0"/>
          <a:chOff x="0" y="0"/>
          <a:chExt cx="0" cy="0"/>
        </a:xfrm>
      </p:grpSpPr>
      <p:sp>
        <p:nvSpPr>
          <p:cNvPr id="4307" name="Image"/>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4308"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09" name="Subtitle"/>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4310" name="Lorem ipsum dolor sit amet, consectetur adipiscing elit, sed do eiusmod tempor incididunt ut labore et dolore magna aliqua."/>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311"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12"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9667276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tx">
  <p:cSld name="4_Section Divider 2">
    <p:bg>
      <p:bgPr>
        <a:solidFill>
          <a:srgbClr val="FFFFFF"/>
        </a:solidFill>
        <a:effectLst/>
      </p:bgPr>
    </p:bg>
    <p:spTree>
      <p:nvGrpSpPr>
        <p:cNvPr id="1" name=""/>
        <p:cNvGrpSpPr/>
        <p:nvPr/>
      </p:nvGrpSpPr>
      <p:grpSpPr>
        <a:xfrm>
          <a:off x="0" y="0"/>
          <a:ext cx="0" cy="0"/>
          <a:chOff x="0" y="0"/>
          <a:chExt cx="0" cy="0"/>
        </a:xfrm>
      </p:grpSpPr>
      <p:sp>
        <p:nvSpPr>
          <p:cNvPr id="4319" name="Image"/>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4320" name="Rectangle"/>
          <p:cNvSpPr/>
          <p:nvPr/>
        </p:nvSpPr>
        <p:spPr>
          <a:xfrm>
            <a:off x="-294327" y="-95250"/>
            <a:ext cx="9905740" cy="5644865"/>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21" name="TITLE"/>
          <p:cNvSpPr txBox="1"/>
          <p:nvPr/>
        </p:nvSpPr>
        <p:spPr>
          <a:xfrm>
            <a:off x="7063779" y="3857748"/>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322" name="subtitle"/>
          <p:cNvSpPr txBox="1"/>
          <p:nvPr/>
        </p:nvSpPr>
        <p:spPr>
          <a:xfrm>
            <a:off x="8613884" y="4619809"/>
            <a:ext cx="245260"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506"/>
              <a:t>subtitle</a:t>
            </a:r>
          </a:p>
        </p:txBody>
      </p:sp>
      <p:sp>
        <p:nvSpPr>
          <p:cNvPr id="4323"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24" name="Slide Number"/>
          <p:cNvSpPr txBox="1">
            <a:spLocks noGrp="1"/>
          </p:cNvSpPr>
          <p:nvPr>
            <p:ph type="sldNum" sz="quarter" idx="2"/>
          </p:nvPr>
        </p:nvSpPr>
        <p:spPr>
          <a:xfrm>
            <a:off x="885786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37133505"/>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tx">
  <p:cSld name="3_Section Divider 3">
    <p:bg>
      <p:bgPr>
        <a:solidFill>
          <a:srgbClr val="FFFFFF"/>
        </a:solidFill>
        <a:effectLst/>
      </p:bgPr>
    </p:bg>
    <p:spTree>
      <p:nvGrpSpPr>
        <p:cNvPr id="1" name=""/>
        <p:cNvGrpSpPr/>
        <p:nvPr/>
      </p:nvGrpSpPr>
      <p:grpSpPr>
        <a:xfrm>
          <a:off x="0" y="0"/>
          <a:ext cx="0" cy="0"/>
          <a:chOff x="0" y="0"/>
          <a:chExt cx="0" cy="0"/>
        </a:xfrm>
      </p:grpSpPr>
      <p:sp>
        <p:nvSpPr>
          <p:cNvPr id="4331"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32" name="Image"/>
          <p:cNvSpPr>
            <a:spLocks noGrp="1"/>
          </p:cNvSpPr>
          <p:nvPr>
            <p:ph type="pic" idx="13"/>
          </p:nvPr>
        </p:nvSpPr>
        <p:spPr>
          <a:xfrm>
            <a:off x="-134615" y="-32020"/>
            <a:ext cx="9586276" cy="5207540"/>
          </a:xfrm>
          <a:prstGeom prst="rect">
            <a:avLst/>
          </a:prstGeom>
        </p:spPr>
        <p:txBody>
          <a:bodyPr lIns="91439" tIns="45719" rIns="91439" bIns="45719" anchor="t">
            <a:noAutofit/>
          </a:bodyPr>
          <a:lstStyle/>
          <a:p>
            <a:endParaRPr/>
          </a:p>
        </p:txBody>
      </p:sp>
      <p:sp>
        <p:nvSpPr>
          <p:cNvPr id="4333" name="Rectangle"/>
          <p:cNvSpPr/>
          <p:nvPr/>
        </p:nvSpPr>
        <p:spPr>
          <a:xfrm>
            <a:off x="2601739" y="-114300"/>
            <a:ext cx="4113610" cy="5644865"/>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34" name="Body Level One…"/>
          <p:cNvSpPr txBox="1">
            <a:spLocks noGrp="1"/>
          </p:cNvSpPr>
          <p:nvPr>
            <p:ph type="body" sz="quarter" idx="1"/>
          </p:nvPr>
        </p:nvSpPr>
        <p:spPr>
          <a:xfrm>
            <a:off x="3750897" y="2010965"/>
            <a:ext cx="1815294"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35" name="subtitle"/>
          <p:cNvSpPr>
            <a:spLocks noGrp="1"/>
          </p:cNvSpPr>
          <p:nvPr>
            <p:ph type="body" sz="quarter" idx="14"/>
          </p:nvPr>
        </p:nvSpPr>
        <p:spPr>
          <a:xfrm>
            <a:off x="3934358" y="2618184"/>
            <a:ext cx="1448372" cy="51435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4336" name="Slide Number"/>
          <p:cNvSpPr txBox="1">
            <a:spLocks noGrp="1"/>
          </p:cNvSpPr>
          <p:nvPr>
            <p:ph type="sldNum" sz="quarter" idx="2"/>
          </p:nvPr>
        </p:nvSpPr>
        <p:spPr>
          <a:xfrm>
            <a:off x="884834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2197579"/>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tx">
  <p:cSld name="3_Section Divider 4">
    <p:bg>
      <p:bgPr>
        <a:solidFill>
          <a:srgbClr val="FFFFFF"/>
        </a:solidFill>
        <a:effectLst/>
      </p:bgPr>
    </p:bg>
    <p:spTree>
      <p:nvGrpSpPr>
        <p:cNvPr id="1" name=""/>
        <p:cNvGrpSpPr/>
        <p:nvPr/>
      </p:nvGrpSpPr>
      <p:grpSpPr>
        <a:xfrm>
          <a:off x="0" y="0"/>
          <a:ext cx="0" cy="0"/>
          <a:chOff x="0" y="0"/>
          <a:chExt cx="0" cy="0"/>
        </a:xfrm>
      </p:grpSpPr>
      <p:sp>
        <p:nvSpPr>
          <p:cNvPr id="4343" name="Subtitle goes here."/>
          <p:cNvSpPr txBox="1"/>
          <p:nvPr/>
        </p:nvSpPr>
        <p:spPr>
          <a:xfrm>
            <a:off x="1187786" y="163066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4344" name="Rectangle"/>
          <p:cNvSpPr/>
          <p:nvPr/>
        </p:nvSpPr>
        <p:spPr>
          <a:xfrm>
            <a:off x="-192882" y="858805"/>
            <a:ext cx="1259459" cy="709613"/>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45" name="TITLE…"/>
          <p:cNvSpPr txBox="1"/>
          <p:nvPr/>
        </p:nvSpPr>
        <p:spPr>
          <a:xfrm>
            <a:off x="1160759" y="1123201"/>
            <a:ext cx="2088657"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506"/>
              <a:t>TITLE</a:t>
            </a:r>
            <a:endParaRPr sz="506" b="1"/>
          </a:p>
          <a:p>
            <a:pPr>
              <a:defRPr>
                <a:solidFill>
                  <a:srgbClr val="41525B"/>
                </a:solidFill>
                <a:latin typeface="+mn-lt"/>
                <a:ea typeface="+mn-ea"/>
                <a:cs typeface="+mn-cs"/>
                <a:sym typeface="Helvetica"/>
              </a:defRPr>
            </a:pPr>
            <a:r>
              <a:rPr sz="506"/>
              <a:t>HERE</a:t>
            </a:r>
          </a:p>
        </p:txBody>
      </p:sp>
      <p:sp>
        <p:nvSpPr>
          <p:cNvPr id="4346" name="Image"/>
          <p:cNvSpPr>
            <a:spLocks noGrp="1"/>
          </p:cNvSpPr>
          <p:nvPr>
            <p:ph type="pic" idx="13"/>
          </p:nvPr>
        </p:nvSpPr>
        <p:spPr>
          <a:xfrm>
            <a:off x="3421781" y="0"/>
            <a:ext cx="5727261" cy="5143501"/>
          </a:xfrm>
          <a:prstGeom prst="rect">
            <a:avLst/>
          </a:prstGeom>
        </p:spPr>
        <p:txBody>
          <a:bodyPr lIns="91439" tIns="45719" rIns="91439" bIns="45719" anchor="t">
            <a:noAutofit/>
          </a:bodyPr>
          <a:lstStyle/>
          <a:p>
            <a:endParaRPr/>
          </a:p>
        </p:txBody>
      </p:sp>
      <p:sp>
        <p:nvSpPr>
          <p:cNvPr id="4347"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4348" name="Slide Number"/>
          <p:cNvSpPr txBox="1">
            <a:spLocks noGrp="1"/>
          </p:cNvSpPr>
          <p:nvPr>
            <p:ph type="sldNum" sz="quarter" idx="2"/>
          </p:nvPr>
        </p:nvSpPr>
        <p:spPr>
          <a:xfrm>
            <a:off x="8867391"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97897226"/>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type="tx">
  <p:cSld name="1_Section Divider 5">
    <p:bg>
      <p:bgPr>
        <a:solidFill>
          <a:srgbClr val="57A9FD"/>
        </a:solidFill>
        <a:effectLst/>
      </p:bgPr>
    </p:bg>
    <p:spTree>
      <p:nvGrpSpPr>
        <p:cNvPr id="1" name=""/>
        <p:cNvGrpSpPr/>
        <p:nvPr/>
      </p:nvGrpSpPr>
      <p:grpSpPr>
        <a:xfrm>
          <a:off x="0" y="0"/>
          <a:ext cx="0" cy="0"/>
          <a:chOff x="0" y="0"/>
          <a:chExt cx="0" cy="0"/>
        </a:xfrm>
      </p:grpSpPr>
      <p:sp>
        <p:nvSpPr>
          <p:cNvPr id="4355" name="New Section"/>
          <p:cNvSpPr txBox="1"/>
          <p:nvPr/>
        </p:nvSpPr>
        <p:spPr>
          <a:xfrm>
            <a:off x="3049774" y="2246660"/>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4356" name="Slide Number"/>
          <p:cNvSpPr txBox="1">
            <a:spLocks noGrp="1"/>
          </p:cNvSpPr>
          <p:nvPr>
            <p:ph type="sldNum" sz="quarter" idx="2"/>
          </p:nvPr>
        </p:nvSpPr>
        <p:spPr>
          <a:xfrm>
            <a:off x="8876916"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72598131"/>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tx">
  <p:cSld name="3_Specialty 1">
    <p:bg>
      <p:bgPr>
        <a:solidFill>
          <a:srgbClr val="FFFFFF"/>
        </a:solidFill>
        <a:effectLst/>
      </p:bgPr>
    </p:bg>
    <p:spTree>
      <p:nvGrpSpPr>
        <p:cNvPr id="1" name=""/>
        <p:cNvGrpSpPr/>
        <p:nvPr/>
      </p:nvGrpSpPr>
      <p:grpSpPr>
        <a:xfrm>
          <a:off x="0" y="0"/>
          <a:ext cx="0" cy="0"/>
          <a:chOff x="0" y="0"/>
          <a:chExt cx="0" cy="0"/>
        </a:xfrm>
      </p:grpSpPr>
      <p:sp>
        <p:nvSpPr>
          <p:cNvPr id="4363" name="Image"/>
          <p:cNvSpPr>
            <a:spLocks noGrp="1"/>
          </p:cNvSpPr>
          <p:nvPr>
            <p:ph type="pic" sz="quarter" idx="13"/>
          </p:nvPr>
        </p:nvSpPr>
        <p:spPr>
          <a:xfrm>
            <a:off x="3779761" y="806518"/>
            <a:ext cx="2283028" cy="1651868"/>
          </a:xfrm>
          <a:prstGeom prst="rect">
            <a:avLst/>
          </a:prstGeom>
        </p:spPr>
        <p:txBody>
          <a:bodyPr lIns="91439" tIns="45719" rIns="91439" bIns="45719" anchor="t">
            <a:noAutofit/>
          </a:bodyPr>
          <a:lstStyle/>
          <a:p>
            <a:endParaRPr/>
          </a:p>
        </p:txBody>
      </p:sp>
      <p:sp>
        <p:nvSpPr>
          <p:cNvPr id="4364" name="Image"/>
          <p:cNvSpPr>
            <a:spLocks noGrp="1"/>
          </p:cNvSpPr>
          <p:nvPr>
            <p:ph type="pic" sz="quarter" idx="14"/>
          </p:nvPr>
        </p:nvSpPr>
        <p:spPr>
          <a:xfrm>
            <a:off x="6272064" y="806518"/>
            <a:ext cx="2283028" cy="1651868"/>
          </a:xfrm>
          <a:prstGeom prst="rect">
            <a:avLst/>
          </a:prstGeom>
        </p:spPr>
        <p:txBody>
          <a:bodyPr lIns="91439" tIns="45719" rIns="91439" bIns="45719" anchor="t">
            <a:noAutofit/>
          </a:bodyPr>
          <a:lstStyle/>
          <a:p>
            <a:endParaRPr/>
          </a:p>
        </p:txBody>
      </p:sp>
      <p:sp>
        <p:nvSpPr>
          <p:cNvPr id="4365" name="Image"/>
          <p:cNvSpPr>
            <a:spLocks noGrp="1"/>
          </p:cNvSpPr>
          <p:nvPr>
            <p:ph type="pic" sz="quarter" idx="15"/>
          </p:nvPr>
        </p:nvSpPr>
        <p:spPr>
          <a:xfrm>
            <a:off x="3779761" y="2685114"/>
            <a:ext cx="2283028" cy="1651868"/>
          </a:xfrm>
          <a:prstGeom prst="rect">
            <a:avLst/>
          </a:prstGeom>
        </p:spPr>
        <p:txBody>
          <a:bodyPr lIns="91439" tIns="45719" rIns="91439" bIns="45719" anchor="t">
            <a:noAutofit/>
          </a:bodyPr>
          <a:lstStyle/>
          <a:p>
            <a:endParaRPr/>
          </a:p>
        </p:txBody>
      </p:sp>
      <p:sp>
        <p:nvSpPr>
          <p:cNvPr id="4366" name="Image"/>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4367" name="Rectangle"/>
          <p:cNvSpPr/>
          <p:nvPr/>
        </p:nvSpPr>
        <p:spPr>
          <a:xfrm>
            <a:off x="-97632" y="1998531"/>
            <a:ext cx="662212" cy="1146439"/>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368" name="SLIDE…"/>
          <p:cNvSpPr txBox="1"/>
          <p:nvPr/>
        </p:nvSpPr>
        <p:spPr>
          <a:xfrm>
            <a:off x="679747" y="2483375"/>
            <a:ext cx="394339" cy="271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506"/>
              <a:t>SLIDE</a:t>
            </a:r>
          </a:p>
          <a:p>
            <a:pPr>
              <a:defRPr b="1">
                <a:solidFill>
                  <a:srgbClr val="41525B"/>
                </a:solidFill>
                <a:latin typeface="+mn-lt"/>
                <a:ea typeface="+mn-ea"/>
                <a:cs typeface="+mn-cs"/>
                <a:sym typeface="Helvetica"/>
              </a:defRPr>
            </a:pPr>
            <a:r>
              <a:rPr sz="506"/>
              <a:t>TITLE CAN </a:t>
            </a:r>
            <a:br>
              <a:rPr sz="506"/>
            </a:br>
            <a:r>
              <a:rPr sz="506"/>
              <a:t>GO HERE</a:t>
            </a:r>
          </a:p>
        </p:txBody>
      </p:sp>
      <p:sp>
        <p:nvSpPr>
          <p:cNvPr id="4369"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70" name="Slide Number"/>
          <p:cNvSpPr txBox="1">
            <a:spLocks noGrp="1"/>
          </p:cNvSpPr>
          <p:nvPr>
            <p:ph type="sldNum" sz="quarter" idx="2"/>
          </p:nvPr>
        </p:nvSpPr>
        <p:spPr>
          <a:xfrm>
            <a:off x="887691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43974121"/>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tx">
  <p:cSld name="3_Specialty 2">
    <p:bg>
      <p:bgPr>
        <a:solidFill>
          <a:srgbClr val="FFFFFF"/>
        </a:solidFill>
        <a:effectLst/>
      </p:bgPr>
    </p:bg>
    <p:spTree>
      <p:nvGrpSpPr>
        <p:cNvPr id="1" name=""/>
        <p:cNvGrpSpPr/>
        <p:nvPr/>
      </p:nvGrpSpPr>
      <p:grpSpPr>
        <a:xfrm>
          <a:off x="0" y="0"/>
          <a:ext cx="0" cy="0"/>
          <a:chOff x="0" y="0"/>
          <a:chExt cx="0" cy="0"/>
        </a:xfrm>
      </p:grpSpPr>
      <p:sp>
        <p:nvSpPr>
          <p:cNvPr id="4377" name="Image"/>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4378" name="Line"/>
          <p:cNvSpPr/>
          <p:nvPr/>
        </p:nvSpPr>
        <p:spPr>
          <a:xfrm>
            <a:off x="450604" y="1355963"/>
            <a:ext cx="338758" cy="1"/>
          </a:xfrm>
          <a:prstGeom prst="line">
            <a:avLst/>
          </a:prstGeom>
          <a:ln w="76200">
            <a:solidFill>
              <a:srgbClr val="FFFFFF"/>
            </a:solidFill>
            <a:miter lim="400000"/>
          </a:ln>
        </p:spPr>
        <p:txBody>
          <a:bodyPr lIns="17144" tIns="17144" rIns="17144" bIns="17144"/>
          <a:lstStyle/>
          <a:p>
            <a:endParaRPr sz="506"/>
          </a:p>
        </p:txBody>
      </p:sp>
      <p:sp>
        <p:nvSpPr>
          <p:cNvPr id="4379"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80" name="Quote goes here."/>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381" name="“"/>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4382" name="Line"/>
          <p:cNvSpPr/>
          <p:nvPr/>
        </p:nvSpPr>
        <p:spPr>
          <a:xfrm>
            <a:off x="244659" y="287451"/>
            <a:ext cx="338758" cy="1"/>
          </a:xfrm>
          <a:prstGeom prst="line">
            <a:avLst/>
          </a:prstGeom>
          <a:ln w="139700">
            <a:solidFill>
              <a:srgbClr val="57A9FD"/>
            </a:solidFill>
            <a:miter lim="400000"/>
          </a:ln>
        </p:spPr>
        <p:txBody>
          <a:bodyPr lIns="17144" tIns="17144" rIns="17144" bIns="17144"/>
          <a:lstStyle/>
          <a:p>
            <a:endParaRPr sz="506"/>
          </a:p>
        </p:txBody>
      </p:sp>
      <p:sp>
        <p:nvSpPr>
          <p:cNvPr id="4383" name="Slide Number"/>
          <p:cNvSpPr txBox="1">
            <a:spLocks noGrp="1"/>
          </p:cNvSpPr>
          <p:nvPr>
            <p:ph type="sldNum" sz="quarter" idx="2"/>
          </p:nvPr>
        </p:nvSpPr>
        <p:spPr>
          <a:xfrm>
            <a:off x="8886441" y="4905375"/>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647631"/>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x">
  <p:cSld name="4_Specialty 3">
    <p:bg>
      <p:bgPr>
        <a:solidFill>
          <a:srgbClr val="57A9FD"/>
        </a:solidFill>
        <a:effectLst/>
      </p:bgPr>
    </p:bg>
    <p:spTree>
      <p:nvGrpSpPr>
        <p:cNvPr id="1" name=""/>
        <p:cNvGrpSpPr/>
        <p:nvPr/>
      </p:nvGrpSpPr>
      <p:grpSpPr>
        <a:xfrm>
          <a:off x="0" y="0"/>
          <a:ext cx="0" cy="0"/>
          <a:chOff x="0" y="0"/>
          <a:chExt cx="0" cy="0"/>
        </a:xfrm>
      </p:grpSpPr>
      <p:sp>
        <p:nvSpPr>
          <p:cNvPr id="4390"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91" name="Name"/>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2" name="Title"/>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3" name="Image"/>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4394" name="Name"/>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5" name="Title"/>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6" name="Image"/>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4397" name="Name"/>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8" name="Title"/>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9" name="Image"/>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4400" name="Name"/>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1" name="Title"/>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2" name="Image"/>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4403" name="Name"/>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4" name="Title"/>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5" name="Image"/>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4406" name="Name"/>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7" name="Title"/>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8" name="Image"/>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4409" name="Name"/>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0" name="Title"/>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1" name="Image"/>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4412" name="Name"/>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3" name="Title"/>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4" name="Image"/>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4415" name="Bluemix  |  IBM Confidential  |  ©2016 IBM Corporation"/>
          <p:cNvSpPr txBox="1"/>
          <p:nvPr/>
        </p:nvSpPr>
        <p:spPr>
          <a:xfrm>
            <a:off x="154049" y="4884989"/>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16" name="Slide Number"/>
          <p:cNvSpPr txBox="1">
            <a:spLocks noGrp="1"/>
          </p:cNvSpPr>
          <p:nvPr>
            <p:ph type="sldNum" sz="quarter" idx="2"/>
          </p:nvPr>
        </p:nvSpPr>
        <p:spPr>
          <a:xfrm>
            <a:off x="883881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88762300"/>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x">
  <p:cSld name="Content 1">
    <p:bg>
      <p:bgPr>
        <a:solidFill>
          <a:srgbClr val="FFFFFF"/>
        </a:solidFill>
        <a:effectLst/>
      </p:bgPr>
    </p:bg>
    <p:spTree>
      <p:nvGrpSpPr>
        <p:cNvPr id="1" name=""/>
        <p:cNvGrpSpPr/>
        <p:nvPr/>
      </p:nvGrpSpPr>
      <p:grpSpPr>
        <a:xfrm>
          <a:off x="0" y="0"/>
          <a:ext cx="0" cy="0"/>
          <a:chOff x="0" y="0"/>
          <a:chExt cx="0" cy="0"/>
        </a:xfrm>
      </p:grpSpPr>
      <p:sp>
        <p:nvSpPr>
          <p:cNvPr id="4423" name="Rectangle"/>
          <p:cNvSpPr/>
          <p:nvPr/>
        </p:nvSpPr>
        <p:spPr>
          <a:xfrm>
            <a:off x="-142875" y="-156084"/>
            <a:ext cx="2894893"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24" name="Body Level One…"/>
          <p:cNvSpPr txBox="1">
            <a:spLocks noGrp="1"/>
          </p:cNvSpPr>
          <p:nvPr>
            <p:ph type="body" sz="quarter" idx="1"/>
          </p:nvPr>
        </p:nvSpPr>
        <p:spPr>
          <a:xfrm>
            <a:off x="3492836" y="937245"/>
            <a:ext cx="704925" cy="271463"/>
          </a:xfrm>
          <a:prstGeom prst="rect">
            <a:avLst/>
          </a:prstGeom>
        </p:spPr>
        <p:txBody>
          <a:bodyPr/>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25" name="Lorem ipsum dolor sit amet, consectetur adipiscing elit, sed do eiusmod tempor incididunt ut labore et dolore magna aliqua."/>
          <p:cNvSpPr>
            <a:spLocks noGrp="1"/>
          </p:cNvSpPr>
          <p:nvPr>
            <p:ph type="body" sz="quarter" idx="13"/>
          </p:nvPr>
        </p:nvSpPr>
        <p:spPr>
          <a:xfrm>
            <a:off x="3492836" y="1187276"/>
            <a:ext cx="4970658"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6" name="Header"/>
          <p:cNvSpPr>
            <a:spLocks noGrp="1"/>
          </p:cNvSpPr>
          <p:nvPr>
            <p:ph type="body" sz="quarter" idx="14"/>
          </p:nvPr>
        </p:nvSpPr>
        <p:spPr>
          <a:xfrm>
            <a:off x="3492836" y="2185511"/>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7" name="Lorem ipsum dolor sit amet, consectetur adipiscing elit, sed do eiusmod tempor incididunt ut labore et dolore magna aliqua."/>
          <p:cNvSpPr>
            <a:spLocks noGrp="1"/>
          </p:cNvSpPr>
          <p:nvPr>
            <p:ph type="body" sz="quarter" idx="15"/>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8" name="Header"/>
          <p:cNvSpPr>
            <a:spLocks noGrp="1"/>
          </p:cNvSpPr>
          <p:nvPr>
            <p:ph type="body" sz="quarter" idx="16"/>
          </p:nvPr>
        </p:nvSpPr>
        <p:spPr>
          <a:xfrm>
            <a:off x="3492836" y="3433777"/>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9" name="Lorem ipsum dolor sit amet, consectetur adipiscing elit, sed do eiusmod tempor incididunt ut labore et dolore magna aliqua."/>
          <p:cNvSpPr>
            <a:spLocks noGrp="1"/>
          </p:cNvSpPr>
          <p:nvPr>
            <p:ph type="body" sz="quarter" idx="17"/>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30" name="Slide Title…"/>
          <p:cNvSpPr>
            <a:spLocks noGrp="1"/>
          </p:cNvSpPr>
          <p:nvPr>
            <p:ph type="body" sz="quarter" idx="18"/>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31" name="Line"/>
          <p:cNvSpPr/>
          <p:nvPr/>
        </p:nvSpPr>
        <p:spPr>
          <a:xfrm>
            <a:off x="352373" y="2100322"/>
            <a:ext cx="374403" cy="1"/>
          </a:xfrm>
          <a:prstGeom prst="line">
            <a:avLst/>
          </a:prstGeom>
          <a:ln w="127000">
            <a:solidFill>
              <a:srgbClr val="1E3548"/>
            </a:solidFill>
            <a:miter lim="400000"/>
          </a:ln>
        </p:spPr>
        <p:txBody>
          <a:bodyPr lIns="17144" tIns="17144" rIns="17144" bIns="17144"/>
          <a:lstStyle/>
          <a:p>
            <a:endParaRPr sz="506"/>
          </a:p>
        </p:txBody>
      </p:sp>
      <p:sp>
        <p:nvSpPr>
          <p:cNvPr id="4432"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33" name="Slide Number"/>
          <p:cNvSpPr txBox="1">
            <a:spLocks noGrp="1"/>
          </p:cNvSpPr>
          <p:nvPr>
            <p:ph type="sldNum" sz="quarter" idx="2"/>
          </p:nvPr>
        </p:nvSpPr>
        <p:spPr>
          <a:xfrm>
            <a:off x="883881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87331803"/>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x">
  <p:cSld name="2_Content 2">
    <p:bg>
      <p:bgPr>
        <a:solidFill>
          <a:srgbClr val="FFFFFF"/>
        </a:solidFill>
        <a:effectLst/>
      </p:bgPr>
    </p:bg>
    <p:spTree>
      <p:nvGrpSpPr>
        <p:cNvPr id="1" name=""/>
        <p:cNvGrpSpPr/>
        <p:nvPr/>
      </p:nvGrpSpPr>
      <p:grpSpPr>
        <a:xfrm>
          <a:off x="0" y="0"/>
          <a:ext cx="0" cy="0"/>
          <a:chOff x="0" y="0"/>
          <a:chExt cx="0" cy="0"/>
        </a:xfrm>
      </p:grpSpPr>
      <p:sp>
        <p:nvSpPr>
          <p:cNvPr id="4440" name="Rectangle"/>
          <p:cNvSpPr/>
          <p:nvPr/>
        </p:nvSpPr>
        <p:spPr>
          <a:xfrm>
            <a:off x="-142875" y="-156084"/>
            <a:ext cx="2894893"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41" name="Body Level One…"/>
          <p:cNvSpPr txBox="1">
            <a:spLocks noGrp="1"/>
          </p:cNvSpPr>
          <p:nvPr>
            <p:ph type="body" sz="half" idx="1"/>
          </p:nvPr>
        </p:nvSpPr>
        <p:spPr>
          <a:xfrm>
            <a:off x="3661525" y="763885"/>
            <a:ext cx="4417889" cy="348138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442" name="Slide Title…"/>
          <p:cNvSpPr>
            <a:spLocks noGrp="1"/>
          </p:cNvSpPr>
          <p:nvPr>
            <p:ph type="body" sz="quarter" idx="13"/>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43" name="Line"/>
          <p:cNvSpPr/>
          <p:nvPr/>
        </p:nvSpPr>
        <p:spPr>
          <a:xfrm>
            <a:off x="352373" y="2100322"/>
            <a:ext cx="374403" cy="1"/>
          </a:xfrm>
          <a:prstGeom prst="line">
            <a:avLst/>
          </a:prstGeom>
          <a:ln w="127000">
            <a:solidFill>
              <a:srgbClr val="1E3548"/>
            </a:solidFill>
            <a:miter lim="400000"/>
          </a:ln>
        </p:spPr>
        <p:txBody>
          <a:bodyPr lIns="17144" tIns="17144" rIns="17144" bIns="17144"/>
          <a:lstStyle/>
          <a:p>
            <a:endParaRPr sz="506"/>
          </a:p>
        </p:txBody>
      </p:sp>
      <p:sp>
        <p:nvSpPr>
          <p:cNvPr id="4444" name="Bluemix  |  IBM Confidential  |  ©2016 IBM Corporation"/>
          <p:cNvSpPr txBox="1"/>
          <p:nvPr/>
        </p:nvSpPr>
        <p:spPr>
          <a:xfrm>
            <a:off x="154049" y="4884989"/>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45"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089508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x">
  <p:cSld name="3_Content 3">
    <p:bg>
      <p:bgPr>
        <a:solidFill>
          <a:srgbClr val="FFFFFF"/>
        </a:solidFill>
        <a:effectLst/>
      </p:bgPr>
    </p:bg>
    <p:spTree>
      <p:nvGrpSpPr>
        <p:cNvPr id="1" name=""/>
        <p:cNvGrpSpPr/>
        <p:nvPr/>
      </p:nvGrpSpPr>
      <p:grpSpPr>
        <a:xfrm>
          <a:off x="0" y="0"/>
          <a:ext cx="0" cy="0"/>
          <a:chOff x="0" y="0"/>
          <a:chExt cx="0" cy="0"/>
        </a:xfrm>
      </p:grpSpPr>
      <p:sp>
        <p:nvSpPr>
          <p:cNvPr id="4452" name="Rectangle"/>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53"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54" name="subtitle"/>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55" name="Header"/>
          <p:cNvSpPr>
            <a:spLocks noGrp="1"/>
          </p:cNvSpPr>
          <p:nvPr>
            <p:ph type="body" sz="quarter" idx="14"/>
          </p:nvPr>
        </p:nvSpPr>
        <p:spPr>
          <a:xfrm>
            <a:off x="3683336" y="937245"/>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6" name="Lorem ipsum dolor sit amet, consectetur adipiscing elit, sed do eiusmod tempor incididunt ut labore et dolore magna aliqua."/>
          <p:cNvSpPr>
            <a:spLocks noGrp="1"/>
          </p:cNvSpPr>
          <p:nvPr>
            <p:ph type="body" sz="quarter" idx="15"/>
          </p:nvPr>
        </p:nvSpPr>
        <p:spPr>
          <a:xfrm>
            <a:off x="3683336" y="1187276"/>
            <a:ext cx="461090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7" name="Header"/>
          <p:cNvSpPr>
            <a:spLocks noGrp="1"/>
          </p:cNvSpPr>
          <p:nvPr>
            <p:ph type="body" sz="quarter" idx="16"/>
          </p:nvPr>
        </p:nvSpPr>
        <p:spPr>
          <a:xfrm>
            <a:off x="3683336" y="2185511"/>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8" name="Lorem ipsum dolor sit amet, consectetur adipiscing elit, sed do eiusmod tempor incididunt ut labore et dolore magna aliqua."/>
          <p:cNvSpPr>
            <a:spLocks noGrp="1"/>
          </p:cNvSpPr>
          <p:nvPr>
            <p:ph type="body" sz="quarter" idx="17"/>
          </p:nvPr>
        </p:nvSpPr>
        <p:spPr>
          <a:xfrm>
            <a:off x="36833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9" name="Header"/>
          <p:cNvSpPr>
            <a:spLocks noGrp="1"/>
          </p:cNvSpPr>
          <p:nvPr>
            <p:ph type="body" sz="quarter" idx="18"/>
          </p:nvPr>
        </p:nvSpPr>
        <p:spPr>
          <a:xfrm>
            <a:off x="3683336" y="3433777"/>
            <a:ext cx="704925"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60" name="Lorem ipsum dolor sit amet, consectetur adipiscing elit, sed do eiusmod tempor incididunt ut labore et dolore magna aliqua."/>
          <p:cNvSpPr>
            <a:spLocks noGrp="1"/>
          </p:cNvSpPr>
          <p:nvPr>
            <p:ph type="body" sz="quarter" idx="19"/>
          </p:nvPr>
        </p:nvSpPr>
        <p:spPr>
          <a:xfrm>
            <a:off x="36833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61" name="Bluemix Design System  |  IBM Confidential  |  ©2016 IBM Corporation"/>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62"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0686827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type="tx">
  <p:cSld name="3_Content 4">
    <p:bg>
      <p:bgPr>
        <a:solidFill>
          <a:srgbClr val="FFFFFF"/>
        </a:solidFill>
        <a:effectLst/>
      </p:bgPr>
    </p:bg>
    <p:spTree>
      <p:nvGrpSpPr>
        <p:cNvPr id="1" name=""/>
        <p:cNvGrpSpPr/>
        <p:nvPr/>
      </p:nvGrpSpPr>
      <p:grpSpPr>
        <a:xfrm>
          <a:off x="0" y="0"/>
          <a:ext cx="0" cy="0"/>
          <a:chOff x="0" y="0"/>
          <a:chExt cx="0" cy="0"/>
        </a:xfrm>
      </p:grpSpPr>
      <p:sp>
        <p:nvSpPr>
          <p:cNvPr id="4469" name="Rectangle"/>
          <p:cNvSpPr/>
          <p:nvPr/>
        </p:nvSpPr>
        <p:spPr>
          <a:xfrm>
            <a:off x="379115" y="-156084"/>
            <a:ext cx="2786807"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70" name="Body Level One…"/>
          <p:cNvSpPr txBox="1">
            <a:spLocks noGrp="1"/>
          </p:cNvSpPr>
          <p:nvPr>
            <p:ph type="body" sz="quarter" idx="1"/>
          </p:nvPr>
        </p:nvSpPr>
        <p:spPr>
          <a:xfrm>
            <a:off x="563343" y="2091689"/>
            <a:ext cx="2418350"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71" name="subtitle"/>
          <p:cNvSpPr>
            <a:spLocks noGrp="1"/>
          </p:cNvSpPr>
          <p:nvPr>
            <p:ph type="body" sz="quarter" idx="13"/>
          </p:nvPr>
        </p:nvSpPr>
        <p:spPr>
          <a:xfrm>
            <a:off x="2287083" y="2639378"/>
            <a:ext cx="672194" cy="271463"/>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72" name="Bluemix Design System  |  IBM Confidential  |  ©2016 IBM Corporation"/>
          <p:cNvSpPr txBox="1"/>
          <p:nvPr/>
        </p:nvSpPr>
        <p:spPr>
          <a:xfrm>
            <a:off x="6112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73" name="Lorem ipsum dolor sit amet, consectetur adipiscing elit, sed do eiusmod tempor incididunt ut labore et.…"/>
          <p:cNvSpPr>
            <a:spLocks noGrp="1"/>
          </p:cNvSpPr>
          <p:nvPr>
            <p:ph type="body" sz="half" idx="14"/>
          </p:nvPr>
        </p:nvSpPr>
        <p:spPr>
          <a:xfrm>
            <a:off x="3918700" y="831056"/>
            <a:ext cx="3902647" cy="3481388"/>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4474"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50188484"/>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type="tx">
  <p:cSld name="3_Content 5">
    <p:bg>
      <p:bgPr>
        <a:solidFill>
          <a:srgbClr val="FFFFFF"/>
        </a:solidFill>
        <a:effectLst/>
      </p:bgPr>
    </p:bg>
    <p:spTree>
      <p:nvGrpSpPr>
        <p:cNvPr id="1" name=""/>
        <p:cNvGrpSpPr/>
        <p:nvPr/>
      </p:nvGrpSpPr>
      <p:grpSpPr>
        <a:xfrm>
          <a:off x="0" y="0"/>
          <a:ext cx="0" cy="0"/>
          <a:chOff x="0" y="0"/>
          <a:chExt cx="0" cy="0"/>
        </a:xfrm>
      </p:grpSpPr>
      <p:sp>
        <p:nvSpPr>
          <p:cNvPr id="4481"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82"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3"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4"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5"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6"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7"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488" name="Rectangle"/>
          <p:cNvSpPr/>
          <p:nvPr/>
        </p:nvSpPr>
        <p:spPr>
          <a:xfrm>
            <a:off x="-92372" y="-108526"/>
            <a:ext cx="9328744" cy="128066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489" name="SLIDE TITLE GOES HERE"/>
          <p:cNvSpPr>
            <a:spLocks noGrp="1"/>
          </p:cNvSpPr>
          <p:nvPr>
            <p:ph type="body" sz="quarter" idx="18"/>
          </p:nvPr>
        </p:nvSpPr>
        <p:spPr>
          <a:xfrm>
            <a:off x="499207" y="416712"/>
            <a:ext cx="3473945" cy="317081"/>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4490" name="Line"/>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4491"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2"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3"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4"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5"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6"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7" name="Bluemix Design System  |  IBM Confidential  |  ©2016 IBM Corporation"/>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498" name="Slide Number"/>
          <p:cNvSpPr txBox="1">
            <a:spLocks noGrp="1"/>
          </p:cNvSpPr>
          <p:nvPr>
            <p:ph type="sldNum" sz="quarter" idx="2"/>
          </p:nvPr>
        </p:nvSpPr>
        <p:spPr>
          <a:xfrm>
            <a:off x="8829291" y="4857524"/>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95707542"/>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type="tx">
  <p:cSld name="3_Content 6">
    <p:bg>
      <p:bgPr>
        <a:solidFill>
          <a:srgbClr val="FFFFFF"/>
        </a:solidFill>
        <a:effectLst/>
      </p:bgPr>
    </p:bg>
    <p:spTree>
      <p:nvGrpSpPr>
        <p:cNvPr id="1" name=""/>
        <p:cNvGrpSpPr/>
        <p:nvPr/>
      </p:nvGrpSpPr>
      <p:grpSpPr>
        <a:xfrm>
          <a:off x="0" y="0"/>
          <a:ext cx="0" cy="0"/>
          <a:chOff x="0" y="0"/>
          <a:chExt cx="0" cy="0"/>
        </a:xfrm>
      </p:grpSpPr>
      <p:sp>
        <p:nvSpPr>
          <p:cNvPr id="4505"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506" name="Rectangle"/>
          <p:cNvSpPr/>
          <p:nvPr/>
        </p:nvSpPr>
        <p:spPr>
          <a:xfrm>
            <a:off x="-92372" y="-108526"/>
            <a:ext cx="9328744" cy="128066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507" name="Body Level One…"/>
          <p:cNvSpPr txBox="1">
            <a:spLocks noGrp="1"/>
          </p:cNvSpPr>
          <p:nvPr>
            <p:ph type="body" sz="quarter" idx="1"/>
          </p:nvPr>
        </p:nvSpPr>
        <p:spPr>
          <a:xfrm>
            <a:off x="499208" y="416712"/>
            <a:ext cx="3473945" cy="317082"/>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08" name="Line"/>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4509" name="Bluemix Design System  |  IBM Confidential  |  ©2016 IBM Corporation"/>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10" name="Lorem ipsum dolor sit amet, consectetur adipiscing elit, sed do eiusmod tempor incididunt ut labore…"/>
          <p:cNvSpPr>
            <a:spLocks noGrp="1"/>
          </p:cNvSpPr>
          <p:nvPr>
            <p:ph type="body" sz="quarter" idx="13"/>
          </p:nvPr>
        </p:nvSpPr>
        <p:spPr>
          <a:xfrm>
            <a:off x="12326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1" name="Lorem ipsum dolor sit amet, consectetur adipiscing elit, sed do eiusmod tempor incididunt ut labore…"/>
          <p:cNvSpPr>
            <a:spLocks noGrp="1"/>
          </p:cNvSpPr>
          <p:nvPr>
            <p:ph type="body" sz="quarter" idx="14"/>
          </p:nvPr>
        </p:nvSpPr>
        <p:spPr>
          <a:xfrm>
            <a:off x="47759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2" name="Slide Number"/>
          <p:cNvSpPr txBox="1">
            <a:spLocks noGrp="1"/>
          </p:cNvSpPr>
          <p:nvPr>
            <p:ph type="sldNum" sz="quarter" idx="2"/>
          </p:nvPr>
        </p:nvSpPr>
        <p:spPr>
          <a:xfrm>
            <a:off x="8810241" y="4857524"/>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49995975"/>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type="tx">
  <p:cSld name="3_Content 7">
    <p:bg>
      <p:bgPr>
        <a:solidFill>
          <a:srgbClr val="FFFFFF"/>
        </a:solidFill>
        <a:effectLst/>
      </p:bgPr>
    </p:bg>
    <p:spTree>
      <p:nvGrpSpPr>
        <p:cNvPr id="1" name=""/>
        <p:cNvGrpSpPr/>
        <p:nvPr/>
      </p:nvGrpSpPr>
      <p:grpSpPr>
        <a:xfrm>
          <a:off x="0" y="0"/>
          <a:ext cx="0" cy="0"/>
          <a:chOff x="0" y="0"/>
          <a:chExt cx="0" cy="0"/>
        </a:xfrm>
      </p:grpSpPr>
      <p:sp>
        <p:nvSpPr>
          <p:cNvPr id="4519" name="Rectangle"/>
          <p:cNvSpPr/>
          <p:nvPr/>
        </p:nvSpPr>
        <p:spPr>
          <a:xfrm>
            <a:off x="1072697" y="656488"/>
            <a:ext cx="8081052" cy="72351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20" name="Body Level One…"/>
          <p:cNvSpPr txBox="1">
            <a:spLocks noGrp="1"/>
          </p:cNvSpPr>
          <p:nvPr>
            <p:ph type="body" sz="quarter" idx="1"/>
          </p:nvPr>
        </p:nvSpPr>
        <p:spPr>
          <a:xfrm>
            <a:off x="1375525" y="724204"/>
            <a:ext cx="2348018" cy="60283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21" name="Label"/>
          <p:cNvSpPr>
            <a:spLocks noGrp="1"/>
          </p:cNvSpPr>
          <p:nvPr>
            <p:ph type="body" sz="quarter" idx="13"/>
          </p:nvPr>
        </p:nvSpPr>
        <p:spPr>
          <a:xfrm>
            <a:off x="1375525"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2" name="Lorem ipsum dolor sit amet, consectetur adipiscing elit, sed do eiusmod tempor incididunt ut labore et."/>
          <p:cNvSpPr>
            <a:spLocks noGrp="1"/>
          </p:cNvSpPr>
          <p:nvPr>
            <p:ph type="body" sz="quarter" idx="14"/>
          </p:nvPr>
        </p:nvSpPr>
        <p:spPr>
          <a:xfrm>
            <a:off x="1375525"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3" name="Label"/>
          <p:cNvSpPr>
            <a:spLocks noGrp="1"/>
          </p:cNvSpPr>
          <p:nvPr>
            <p:ph type="body" sz="quarter" idx="15"/>
          </p:nvPr>
        </p:nvSpPr>
        <p:spPr>
          <a:xfrm>
            <a:off x="1375525"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4" name="Lorem ipsum dolor sit amet, consectetur adipiscing elit, sed do eiusmod tempor incididunt ut labore et."/>
          <p:cNvSpPr>
            <a:spLocks noGrp="1"/>
          </p:cNvSpPr>
          <p:nvPr>
            <p:ph type="body" sz="quarter" idx="16"/>
          </p:nvPr>
        </p:nvSpPr>
        <p:spPr>
          <a:xfrm>
            <a:off x="1375525"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5" name="Label"/>
          <p:cNvSpPr>
            <a:spLocks noGrp="1"/>
          </p:cNvSpPr>
          <p:nvPr>
            <p:ph type="body" sz="quarter" idx="17"/>
          </p:nvPr>
        </p:nvSpPr>
        <p:spPr>
          <a:xfrm>
            <a:off x="5004550" y="2057820"/>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6" name="Lorem ipsum dolor sit amet, consectetur adipiscing elit, sed do eiusmod tempor incididunt ut labore et."/>
          <p:cNvSpPr>
            <a:spLocks noGrp="1"/>
          </p:cNvSpPr>
          <p:nvPr>
            <p:ph type="body" sz="quarter" idx="18"/>
          </p:nvPr>
        </p:nvSpPr>
        <p:spPr>
          <a:xfrm>
            <a:off x="5004550" y="2379997"/>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7" name="Label"/>
          <p:cNvSpPr>
            <a:spLocks noGrp="1"/>
          </p:cNvSpPr>
          <p:nvPr>
            <p:ph type="body" sz="quarter" idx="19"/>
          </p:nvPr>
        </p:nvSpPr>
        <p:spPr>
          <a:xfrm>
            <a:off x="5004550" y="3177022"/>
            <a:ext cx="552853" cy="271463"/>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8" name="Lorem ipsum dolor sit amet, consectetur adipiscing elit, sed do eiusmod tempor incididunt ut labore et."/>
          <p:cNvSpPr>
            <a:spLocks noGrp="1"/>
          </p:cNvSpPr>
          <p:nvPr>
            <p:ph type="body" sz="quarter" idx="20"/>
          </p:nvPr>
        </p:nvSpPr>
        <p:spPr>
          <a:xfrm>
            <a:off x="5004550" y="3488735"/>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9"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30"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03064026"/>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tx">
  <p:cSld name="3_Content 8">
    <p:bg>
      <p:bgPr>
        <a:solidFill>
          <a:srgbClr val="FFFFFF"/>
        </a:solidFill>
        <a:effectLst/>
      </p:bgPr>
    </p:bg>
    <p:spTree>
      <p:nvGrpSpPr>
        <p:cNvPr id="1" name=""/>
        <p:cNvGrpSpPr/>
        <p:nvPr/>
      </p:nvGrpSpPr>
      <p:grpSpPr>
        <a:xfrm>
          <a:off x="0" y="0"/>
          <a:ext cx="0" cy="0"/>
          <a:chOff x="0" y="0"/>
          <a:chExt cx="0" cy="0"/>
        </a:xfrm>
      </p:grpSpPr>
      <p:sp>
        <p:nvSpPr>
          <p:cNvPr id="4537" name="Rectangle"/>
          <p:cNvSpPr/>
          <p:nvPr/>
        </p:nvSpPr>
        <p:spPr>
          <a:xfrm>
            <a:off x="-97632" y="1998531"/>
            <a:ext cx="662212" cy="114643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38" name="SLIDE…"/>
          <p:cNvSpPr txBox="1"/>
          <p:nvPr/>
        </p:nvSpPr>
        <p:spPr>
          <a:xfrm>
            <a:off x="679747" y="2522296"/>
            <a:ext cx="2201319" cy="194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506"/>
              <a:t>SLIDE</a:t>
            </a:r>
          </a:p>
          <a:p>
            <a:pPr>
              <a:defRPr b="1">
                <a:solidFill>
                  <a:srgbClr val="5296E8"/>
                </a:solidFill>
                <a:latin typeface="+mn-lt"/>
                <a:ea typeface="+mn-ea"/>
                <a:cs typeface="+mn-cs"/>
                <a:sym typeface="Helvetica"/>
              </a:defRPr>
            </a:pPr>
            <a:r>
              <a:rPr sz="506"/>
              <a:t>TITLES HERE</a:t>
            </a:r>
          </a:p>
        </p:txBody>
      </p:sp>
      <p:sp>
        <p:nvSpPr>
          <p:cNvPr id="4539" name="Header"/>
          <p:cNvSpPr txBox="1"/>
          <p:nvPr/>
        </p:nvSpPr>
        <p:spPr>
          <a:xfrm>
            <a:off x="3492836" y="935406"/>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0" name="Lorem ipsum dolor sit amet, consectetur adipiscing elit, sed do eiusmod tempor incididunt ut labore et dolore magna aliqua."/>
          <p:cNvSpPr txBox="1"/>
          <p:nvPr/>
        </p:nvSpPr>
        <p:spPr>
          <a:xfrm>
            <a:off x="3492836" y="1187276"/>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1" name="Header"/>
          <p:cNvSpPr txBox="1"/>
          <p:nvPr/>
        </p:nvSpPr>
        <p:spPr>
          <a:xfrm>
            <a:off x="3492836" y="2183673"/>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2" name="Lorem ipsum dolor sit amet, consectetur adipiscing elit, sed do eiusmod tempor incididunt ut labore et dolore magna aliqua."/>
          <p:cNvSpPr txBox="1"/>
          <p:nvPr/>
        </p:nvSpPr>
        <p:spPr>
          <a:xfrm>
            <a:off x="3492836" y="244744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3" name="Header"/>
          <p:cNvSpPr txBox="1"/>
          <p:nvPr/>
        </p:nvSpPr>
        <p:spPr>
          <a:xfrm>
            <a:off x="3492836" y="3431939"/>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4" name="Lorem ipsum dolor sit amet, consectetur adipiscing elit, sed do eiusmod tempor incididunt ut labore et dolore magna aliqua."/>
          <p:cNvSpPr txBox="1"/>
          <p:nvPr/>
        </p:nvSpPr>
        <p:spPr>
          <a:xfrm>
            <a:off x="3492836" y="3683808"/>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5"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46"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46294856"/>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type="tx">
  <p:cSld name="3_Content 9">
    <p:bg>
      <p:bgPr>
        <a:solidFill>
          <a:srgbClr val="FFFFFF"/>
        </a:solidFill>
        <a:effectLst/>
      </p:bgPr>
    </p:bg>
    <p:spTree>
      <p:nvGrpSpPr>
        <p:cNvPr id="1" name=""/>
        <p:cNvGrpSpPr/>
        <p:nvPr/>
      </p:nvGrpSpPr>
      <p:grpSpPr>
        <a:xfrm>
          <a:off x="0" y="0"/>
          <a:ext cx="0" cy="0"/>
          <a:chOff x="0" y="0"/>
          <a:chExt cx="0" cy="0"/>
        </a:xfrm>
      </p:grpSpPr>
      <p:sp>
        <p:nvSpPr>
          <p:cNvPr id="4553"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54" name="Lorem ipsum dolor sit amet, consectetur adipiscing elit, sed do eiusmod tempor incididunt ut labore et dolore magna aliqua."/>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5" name="Header"/>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6" name="Lorem ipsum dolor sit amet, consectetur adipiscing elit, sed do eiusmod tempor incididunt ut labore et dolore magna aliqua."/>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7" name="Header"/>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8" name="Lorem ipsum dolor sit amet, consectetur adipiscing elit, sed do eiusmod tempor incididunt ut labore et dolore magna aliqua."/>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9" name="Image"/>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4560" name="Image"/>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4561" name="Image"/>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4562" name="Rectangle"/>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63" name="SLIDE TITLE"/>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64" name="Subtitle or tagline here."/>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65"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66"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3387870"/>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tx">
  <p:cSld name="3_Content 10">
    <p:bg>
      <p:bgPr>
        <a:solidFill>
          <a:srgbClr val="FFFFFF"/>
        </a:solidFill>
        <a:effectLst/>
      </p:bgPr>
    </p:bg>
    <p:spTree>
      <p:nvGrpSpPr>
        <p:cNvPr id="1" name=""/>
        <p:cNvGrpSpPr/>
        <p:nvPr/>
      </p:nvGrpSpPr>
      <p:grpSpPr>
        <a:xfrm>
          <a:off x="0" y="0"/>
          <a:ext cx="0" cy="0"/>
          <a:chOff x="0" y="0"/>
          <a:chExt cx="0" cy="0"/>
        </a:xfrm>
      </p:grpSpPr>
      <p:sp>
        <p:nvSpPr>
          <p:cNvPr id="4573"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74" name="Body Level One…"/>
          <p:cNvSpPr txBox="1">
            <a:spLocks noGrp="1"/>
          </p:cNvSpPr>
          <p:nvPr>
            <p:ph type="body" sz="quarter" idx="1"/>
          </p:nvPr>
        </p:nvSpPr>
        <p:spPr>
          <a:xfrm>
            <a:off x="996823" y="32689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75" name="Lorem ipsum dolor sit amet, consectetur adipiscing elit, sed do eiusmod tempor incididunt ut labore et dolore magna aliqua."/>
          <p:cNvSpPr>
            <a:spLocks noGrp="1"/>
          </p:cNvSpPr>
          <p:nvPr>
            <p:ph type="body" sz="quarter" idx="13"/>
          </p:nvPr>
        </p:nvSpPr>
        <p:spPr>
          <a:xfrm>
            <a:off x="9904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6" name="Header"/>
          <p:cNvSpPr>
            <a:spLocks noGrp="1"/>
          </p:cNvSpPr>
          <p:nvPr>
            <p:ph type="body" sz="quarter" idx="14"/>
          </p:nvPr>
        </p:nvSpPr>
        <p:spPr>
          <a:xfrm>
            <a:off x="9968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7" name="Lorem ipsum dolor sit amet, consectetur adipiscing elit, sed do eiusmod tempor incididunt ut labore et dolore magna aliqua."/>
          <p:cNvSpPr>
            <a:spLocks noGrp="1"/>
          </p:cNvSpPr>
          <p:nvPr>
            <p:ph type="body" sz="quarter" idx="15"/>
          </p:nvPr>
        </p:nvSpPr>
        <p:spPr>
          <a:xfrm>
            <a:off x="9904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8" name="Header"/>
          <p:cNvSpPr>
            <a:spLocks noGrp="1"/>
          </p:cNvSpPr>
          <p:nvPr>
            <p:ph type="body" sz="quarter" idx="16"/>
          </p:nvPr>
        </p:nvSpPr>
        <p:spPr>
          <a:xfrm>
            <a:off x="35876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9" name="Lorem ipsum dolor sit amet, consectetur adipiscing elit, sed do eiusmod tempor incididunt ut labore et dolore magna aliqua."/>
          <p:cNvSpPr>
            <a:spLocks noGrp="1"/>
          </p:cNvSpPr>
          <p:nvPr>
            <p:ph type="body" sz="quarter" idx="17"/>
          </p:nvPr>
        </p:nvSpPr>
        <p:spPr>
          <a:xfrm>
            <a:off x="35812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0" name="Header"/>
          <p:cNvSpPr>
            <a:spLocks noGrp="1"/>
          </p:cNvSpPr>
          <p:nvPr>
            <p:ph type="body" sz="quarter" idx="18"/>
          </p:nvPr>
        </p:nvSpPr>
        <p:spPr>
          <a:xfrm>
            <a:off x="35876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1" name="Lorem ipsum dolor sit amet, consectetur adipiscing elit, sed do eiusmod tempor incididunt ut labore et dolore magna aliqua."/>
          <p:cNvSpPr>
            <a:spLocks noGrp="1"/>
          </p:cNvSpPr>
          <p:nvPr>
            <p:ph type="body" sz="quarter" idx="19"/>
          </p:nvPr>
        </p:nvSpPr>
        <p:spPr>
          <a:xfrm>
            <a:off x="35812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2" name="Header"/>
          <p:cNvSpPr>
            <a:spLocks noGrp="1"/>
          </p:cNvSpPr>
          <p:nvPr>
            <p:ph type="body" sz="quarter" idx="20"/>
          </p:nvPr>
        </p:nvSpPr>
        <p:spPr>
          <a:xfrm>
            <a:off x="6178423" y="32689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3" name="Lorem ipsum dolor sit amet, consectetur adipiscing elit, sed do eiusmod tempor incididunt ut labore et dolore magna aliqua."/>
          <p:cNvSpPr>
            <a:spLocks noGrp="1"/>
          </p:cNvSpPr>
          <p:nvPr>
            <p:ph type="body" sz="quarter" idx="21"/>
          </p:nvPr>
        </p:nvSpPr>
        <p:spPr>
          <a:xfrm>
            <a:off x="6172073" y="35266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4" name="Header"/>
          <p:cNvSpPr>
            <a:spLocks noGrp="1"/>
          </p:cNvSpPr>
          <p:nvPr>
            <p:ph type="body" sz="quarter" idx="22"/>
          </p:nvPr>
        </p:nvSpPr>
        <p:spPr>
          <a:xfrm>
            <a:off x="6178423" y="174465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5" name="Lorem ipsum dolor sit amet, consectetur adipiscing elit, sed do eiusmod tempor incididunt ut labore et dolore magna aliqua."/>
          <p:cNvSpPr>
            <a:spLocks noGrp="1"/>
          </p:cNvSpPr>
          <p:nvPr>
            <p:ph type="body" sz="quarter" idx="23"/>
          </p:nvPr>
        </p:nvSpPr>
        <p:spPr>
          <a:xfrm>
            <a:off x="6172073" y="2002323"/>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6" name="Rectangle"/>
          <p:cNvSpPr/>
          <p:nvPr/>
        </p:nvSpPr>
        <p:spPr>
          <a:xfrm>
            <a:off x="-116682" y="521698"/>
            <a:ext cx="908349" cy="803316"/>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87" name="SLIDE TITLE"/>
          <p:cNvSpPr>
            <a:spLocks noGrp="1"/>
          </p:cNvSpPr>
          <p:nvPr>
            <p:ph type="body" sz="quarter" idx="24"/>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88" name="Subtitle or tagline here."/>
          <p:cNvSpPr>
            <a:spLocks noGrp="1"/>
          </p:cNvSpPr>
          <p:nvPr>
            <p:ph type="body" sz="quarter" idx="25"/>
          </p:nvPr>
        </p:nvSpPr>
        <p:spPr>
          <a:xfrm>
            <a:off x="990473" y="10397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89" name="Slide Number"/>
          <p:cNvSpPr txBox="1">
            <a:spLocks noGrp="1"/>
          </p:cNvSpPr>
          <p:nvPr>
            <p:ph type="sldNum" sz="quarter" idx="2"/>
          </p:nvPr>
        </p:nvSpPr>
        <p:spPr>
          <a:xfrm>
            <a:off x="880071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45012874"/>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tx">
  <p:cSld name="7_Content 11">
    <p:bg>
      <p:bgPr>
        <a:solidFill>
          <a:srgbClr val="FFFFFF"/>
        </a:solidFill>
        <a:effectLst/>
      </p:bgPr>
    </p:bg>
    <p:spTree>
      <p:nvGrpSpPr>
        <p:cNvPr id="1" name=""/>
        <p:cNvGrpSpPr/>
        <p:nvPr/>
      </p:nvGrpSpPr>
      <p:grpSpPr>
        <a:xfrm>
          <a:off x="0" y="0"/>
          <a:ext cx="0" cy="0"/>
          <a:chOff x="0" y="0"/>
          <a:chExt cx="0" cy="0"/>
        </a:xfrm>
      </p:grpSpPr>
      <p:sp>
        <p:nvSpPr>
          <p:cNvPr id="4596"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97"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98" name="Subtitle or tagline here."/>
          <p:cNvSpPr>
            <a:spLocks noGrp="1"/>
          </p:cNvSpPr>
          <p:nvPr>
            <p:ph type="body" sz="quarter" idx="13"/>
          </p:nvPr>
        </p:nvSpPr>
        <p:spPr>
          <a:xfrm>
            <a:off x="377847" y="5444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99"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4600" name="Graph, chart, diagram goes here."/>
          <p:cNvSpPr>
            <a:spLocks noGrp="1"/>
          </p:cNvSpPr>
          <p:nvPr>
            <p:ph type="body" sz="quarter" idx="15"/>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01" name="Slide Number"/>
          <p:cNvSpPr txBox="1">
            <a:spLocks noGrp="1"/>
          </p:cNvSpPr>
          <p:nvPr>
            <p:ph type="sldNum" sz="quarter" idx="2"/>
          </p:nvPr>
        </p:nvSpPr>
        <p:spPr>
          <a:xfrm>
            <a:off x="87911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54498838"/>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x">
  <p:cSld name="1_Content 12">
    <p:bg>
      <p:bgPr>
        <a:solidFill>
          <a:srgbClr val="FFFFFF"/>
        </a:solidFill>
        <a:effectLst/>
      </p:bgPr>
    </p:bg>
    <p:spTree>
      <p:nvGrpSpPr>
        <p:cNvPr id="1" name=""/>
        <p:cNvGrpSpPr/>
        <p:nvPr/>
      </p:nvGrpSpPr>
      <p:grpSpPr>
        <a:xfrm>
          <a:off x="0" y="0"/>
          <a:ext cx="0" cy="0"/>
          <a:chOff x="0" y="0"/>
          <a:chExt cx="0" cy="0"/>
        </a:xfrm>
      </p:grpSpPr>
      <p:sp>
        <p:nvSpPr>
          <p:cNvPr id="4608"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09" name="Body Level One…"/>
          <p:cNvSpPr txBox="1">
            <a:spLocks noGrp="1"/>
          </p:cNvSpPr>
          <p:nvPr>
            <p:ph type="body" sz="half" idx="1"/>
          </p:nvPr>
        </p:nvSpPr>
        <p:spPr>
          <a:xfrm>
            <a:off x="4485085" y="963606"/>
            <a:ext cx="4098094" cy="3607223"/>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4610" name="Graph, chart, diagram goes here."/>
          <p:cNvSpPr>
            <a:spLocks noGrp="1"/>
          </p:cNvSpPr>
          <p:nvPr>
            <p:ph type="body" sz="quarter" idx="13"/>
          </p:nvPr>
        </p:nvSpPr>
        <p:spPr>
          <a:xfrm>
            <a:off x="5249972" y="2645773"/>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11" name="Lorem ipsum dolor sit amet, consectetur adipiscing elit, sed  do eiusmod tempor incididunt ut labore et.…"/>
          <p:cNvSpPr>
            <a:spLocks noGrp="1"/>
          </p:cNvSpPr>
          <p:nvPr>
            <p:ph type="body" sz="half" idx="14"/>
          </p:nvPr>
        </p:nvSpPr>
        <p:spPr>
          <a:xfrm>
            <a:off x="611209" y="1133680"/>
            <a:ext cx="3349192" cy="3267075"/>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4612" name="Slide Title"/>
          <p:cNvSpPr>
            <a:spLocks noGrp="1"/>
          </p:cNvSpPr>
          <p:nvPr>
            <p:ph type="body" sz="quarter" idx="15"/>
          </p:nvPr>
        </p:nvSpPr>
        <p:spPr>
          <a:xfrm>
            <a:off x="239734" y="148338"/>
            <a:ext cx="1902915" cy="514351"/>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13" name="Subtitle or tagline here."/>
          <p:cNvSpPr>
            <a:spLocks noGrp="1"/>
          </p:cNvSpPr>
          <p:nvPr>
            <p:ph type="body" sz="quarter" idx="16"/>
          </p:nvPr>
        </p:nvSpPr>
        <p:spPr>
          <a:xfrm>
            <a:off x="239734" y="5444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614" name="Slide Number"/>
          <p:cNvSpPr txBox="1">
            <a:spLocks noGrp="1"/>
          </p:cNvSpPr>
          <p:nvPr>
            <p:ph type="sldNum" sz="quarter" idx="2"/>
          </p:nvPr>
        </p:nvSpPr>
        <p:spPr>
          <a:xfrm>
            <a:off x="8819766"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5102143"/>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x">
  <p:cSld name="14_BLANK">
    <p:bg>
      <p:bgPr>
        <a:solidFill>
          <a:srgbClr val="FFFFFF"/>
        </a:solidFill>
        <a:effectLst/>
      </p:bgPr>
    </p:bg>
    <p:spTree>
      <p:nvGrpSpPr>
        <p:cNvPr id="1" name=""/>
        <p:cNvGrpSpPr/>
        <p:nvPr/>
      </p:nvGrpSpPr>
      <p:grpSpPr>
        <a:xfrm>
          <a:off x="0" y="0"/>
          <a:ext cx="0" cy="0"/>
          <a:chOff x="0" y="0"/>
          <a:chExt cx="0" cy="0"/>
        </a:xfrm>
      </p:grpSpPr>
      <p:sp>
        <p:nvSpPr>
          <p:cNvPr id="4621"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8745027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type="tx">
  <p:cSld name="1_Thank You 2">
    <p:bg>
      <p:bgPr>
        <a:solidFill>
          <a:srgbClr val="FFFFFF"/>
        </a:solidFill>
        <a:effectLst/>
      </p:bgPr>
    </p:bg>
    <p:spTree>
      <p:nvGrpSpPr>
        <p:cNvPr id="1" name=""/>
        <p:cNvGrpSpPr/>
        <p:nvPr/>
      </p:nvGrpSpPr>
      <p:grpSpPr>
        <a:xfrm>
          <a:off x="0" y="0"/>
          <a:ext cx="0" cy="0"/>
          <a:chOff x="0" y="0"/>
          <a:chExt cx="0" cy="0"/>
        </a:xfrm>
      </p:grpSpPr>
      <p:sp>
        <p:nvSpPr>
          <p:cNvPr id="4628" name="Body Level One…"/>
          <p:cNvSpPr txBox="1">
            <a:spLocks noGrp="1"/>
          </p:cNvSpPr>
          <p:nvPr>
            <p:ph type="body" sz="quarter" idx="1"/>
          </p:nvPr>
        </p:nvSpPr>
        <p:spPr>
          <a:xfrm>
            <a:off x="3204328" y="2250281"/>
            <a:ext cx="2735345" cy="642938"/>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29"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2329295"/>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type="tx">
  <p:cSld name="6_ Thank You 1">
    <p:bg>
      <p:bgPr>
        <a:solidFill>
          <a:srgbClr val="57A9FD"/>
        </a:solidFill>
        <a:effectLst/>
      </p:bgPr>
    </p:bg>
    <p:spTree>
      <p:nvGrpSpPr>
        <p:cNvPr id="1" name=""/>
        <p:cNvGrpSpPr/>
        <p:nvPr/>
      </p:nvGrpSpPr>
      <p:grpSpPr>
        <a:xfrm>
          <a:off x="0" y="0"/>
          <a:ext cx="0" cy="0"/>
          <a:chOff x="0" y="0"/>
          <a:chExt cx="0" cy="0"/>
        </a:xfrm>
      </p:grpSpPr>
      <p:sp>
        <p:nvSpPr>
          <p:cNvPr id="4636"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37"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46507721"/>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x">
  <p:cSld name="2_Template Holder">
    <p:bg>
      <p:bgPr>
        <a:solidFill>
          <a:srgbClr val="FFFFFF"/>
        </a:solidFill>
        <a:effectLst/>
      </p:bgPr>
    </p:bg>
    <p:spTree>
      <p:nvGrpSpPr>
        <p:cNvPr id="1" name=""/>
        <p:cNvGrpSpPr/>
        <p:nvPr/>
      </p:nvGrpSpPr>
      <p:grpSpPr>
        <a:xfrm>
          <a:off x="0" y="0"/>
          <a:ext cx="0" cy="0"/>
          <a:chOff x="0" y="0"/>
          <a:chExt cx="0" cy="0"/>
        </a:xfrm>
      </p:grpSpPr>
      <p:sp>
        <p:nvSpPr>
          <p:cNvPr id="4644" name="Title Text"/>
          <p:cNvSpPr txBox="1">
            <a:spLocks noGrp="1"/>
          </p:cNvSpPr>
          <p:nvPr>
            <p:ph type="title"/>
          </p:nvPr>
        </p:nvSpPr>
        <p:spPr>
          <a:xfrm>
            <a:off x="3450673" y="2143125"/>
            <a:ext cx="2242655" cy="857250"/>
          </a:xfrm>
          <a:prstGeom prst="rect">
            <a:avLst/>
          </a:prstGeom>
        </p:spPr>
        <p:txBody>
          <a:bodyPr/>
          <a:lstStyle>
            <a:lvl1pPr algn="ctr">
              <a:lnSpc>
                <a:spcPct val="80000"/>
              </a:lnSpc>
              <a:defRPr>
                <a:solidFill>
                  <a:srgbClr val="79C4FF"/>
                </a:solidFill>
              </a:defRPr>
            </a:lvl1pPr>
          </a:lstStyle>
          <a:p>
            <a:r>
              <a:t>Title Text</a:t>
            </a:r>
          </a:p>
        </p:txBody>
      </p:sp>
      <p:sp>
        <p:nvSpPr>
          <p:cNvPr id="4645"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63786057"/>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type="tx">
  <p:cSld name="3_Content 2">
    <p:bg>
      <p:bgPr>
        <a:solidFill>
          <a:srgbClr val="FFFFFF"/>
        </a:solidFill>
        <a:effectLst/>
      </p:bgPr>
    </p:bg>
    <p:spTree>
      <p:nvGrpSpPr>
        <p:cNvPr id="1" name=""/>
        <p:cNvGrpSpPr/>
        <p:nvPr/>
      </p:nvGrpSpPr>
      <p:grpSpPr>
        <a:xfrm>
          <a:off x="0" y="0"/>
          <a:ext cx="0" cy="0"/>
          <a:chOff x="0" y="0"/>
          <a:chExt cx="0" cy="0"/>
        </a:xfrm>
      </p:grpSpPr>
      <p:sp>
        <p:nvSpPr>
          <p:cNvPr id="4652" name="Rectangle"/>
          <p:cNvSpPr/>
          <p:nvPr/>
        </p:nvSpPr>
        <p:spPr>
          <a:xfrm>
            <a:off x="-142875" y="-156084"/>
            <a:ext cx="2894893" cy="545566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653" name="Body Level One…"/>
          <p:cNvSpPr txBox="1">
            <a:spLocks noGrp="1"/>
          </p:cNvSpPr>
          <p:nvPr>
            <p:ph type="body" sz="half" idx="1"/>
          </p:nvPr>
        </p:nvSpPr>
        <p:spPr>
          <a:xfrm>
            <a:off x="3661525" y="763885"/>
            <a:ext cx="4417889" cy="3481388"/>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654" name="Slide Title…"/>
          <p:cNvSpPr>
            <a:spLocks noGrp="1"/>
          </p:cNvSpPr>
          <p:nvPr>
            <p:ph type="body" sz="quarter" idx="13"/>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655" name="Line"/>
          <p:cNvSpPr/>
          <p:nvPr/>
        </p:nvSpPr>
        <p:spPr>
          <a:xfrm>
            <a:off x="352373" y="709615"/>
            <a:ext cx="374403" cy="1"/>
          </a:xfrm>
          <a:prstGeom prst="line">
            <a:avLst/>
          </a:prstGeom>
          <a:ln w="127000">
            <a:solidFill>
              <a:srgbClr val="1E3548"/>
            </a:solidFill>
            <a:miter lim="400000"/>
          </a:ln>
        </p:spPr>
        <p:txBody>
          <a:bodyPr lIns="17144" tIns="17144" rIns="17144" bIns="17144"/>
          <a:lstStyle/>
          <a:p>
            <a:endParaRPr sz="506"/>
          </a:p>
        </p:txBody>
      </p:sp>
      <p:sp>
        <p:nvSpPr>
          <p:cNvPr id="4656"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657" name="Slide Number"/>
          <p:cNvSpPr txBox="1">
            <a:spLocks noGrp="1"/>
          </p:cNvSpPr>
          <p:nvPr>
            <p:ph type="sldNum" sz="quarter" idx="2"/>
          </p:nvPr>
        </p:nvSpPr>
        <p:spPr>
          <a:xfrm>
            <a:off x="88292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88359637"/>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type="tx">
  <p:cSld name="4_Content 6">
    <p:bg>
      <p:bgPr>
        <a:solidFill>
          <a:srgbClr val="FFFFFF"/>
        </a:solidFill>
        <a:effectLst/>
      </p:bgPr>
    </p:bg>
    <p:spTree>
      <p:nvGrpSpPr>
        <p:cNvPr id="1" name=""/>
        <p:cNvGrpSpPr/>
        <p:nvPr/>
      </p:nvGrpSpPr>
      <p:grpSpPr>
        <a:xfrm>
          <a:off x="0" y="0"/>
          <a:ext cx="0" cy="0"/>
          <a:chOff x="0" y="0"/>
          <a:chExt cx="0" cy="0"/>
        </a:xfrm>
      </p:grpSpPr>
      <p:sp>
        <p:nvSpPr>
          <p:cNvPr id="4664"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665" name="Rectangle"/>
          <p:cNvSpPr/>
          <p:nvPr/>
        </p:nvSpPr>
        <p:spPr>
          <a:xfrm>
            <a:off x="-92372" y="-108526"/>
            <a:ext cx="9328744" cy="1280669"/>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666" name="Body Level One…"/>
          <p:cNvSpPr txBox="1">
            <a:spLocks noGrp="1"/>
          </p:cNvSpPr>
          <p:nvPr>
            <p:ph type="body" sz="quarter" idx="1"/>
          </p:nvPr>
        </p:nvSpPr>
        <p:spPr>
          <a:xfrm>
            <a:off x="499208" y="474862"/>
            <a:ext cx="3473945" cy="200782"/>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667" name="Line"/>
          <p:cNvSpPr/>
          <p:nvPr/>
        </p:nvSpPr>
        <p:spPr>
          <a:xfrm>
            <a:off x="545854" y="793989"/>
            <a:ext cx="338758" cy="0"/>
          </a:xfrm>
          <a:prstGeom prst="line">
            <a:avLst/>
          </a:prstGeom>
          <a:ln w="76200">
            <a:solidFill>
              <a:srgbClr val="2D3F49"/>
            </a:solidFill>
            <a:miter lim="400000"/>
          </a:ln>
        </p:spPr>
        <p:txBody>
          <a:bodyPr lIns="17144" tIns="17144" rIns="17144" bIns="17144"/>
          <a:lstStyle/>
          <a:p>
            <a:endParaRPr sz="506"/>
          </a:p>
        </p:txBody>
      </p:sp>
      <p:sp>
        <p:nvSpPr>
          <p:cNvPr id="4668" name="Bluemix Design System  |  IBM Confidential  |  ©2016 IBM Corporation"/>
          <p:cNvSpPr txBox="1"/>
          <p:nvPr/>
        </p:nvSpPr>
        <p:spPr>
          <a:xfrm>
            <a:off x="154049"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69" name="Lorem ipsum dolor sit amet, consectetur adipiscing elit, sed do eiusmod tempor incididunt ut labore…"/>
          <p:cNvSpPr>
            <a:spLocks noGrp="1"/>
          </p:cNvSpPr>
          <p:nvPr>
            <p:ph type="body" sz="quarter" idx="13"/>
          </p:nvPr>
        </p:nvSpPr>
        <p:spPr>
          <a:xfrm>
            <a:off x="12326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0" name="Lorem ipsum dolor sit amet, consectetur adipiscing elit, sed do eiusmod tempor incididunt ut labore…"/>
          <p:cNvSpPr>
            <a:spLocks noGrp="1"/>
          </p:cNvSpPr>
          <p:nvPr>
            <p:ph type="body" sz="quarter" idx="14"/>
          </p:nvPr>
        </p:nvSpPr>
        <p:spPr>
          <a:xfrm>
            <a:off x="4775950" y="1800225"/>
            <a:ext cx="3000710" cy="222885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1" name="Slide Number"/>
          <p:cNvSpPr txBox="1">
            <a:spLocks noGrp="1"/>
          </p:cNvSpPr>
          <p:nvPr>
            <p:ph type="sldNum" sz="quarter" idx="2"/>
          </p:nvPr>
        </p:nvSpPr>
        <p:spPr>
          <a:xfrm>
            <a:off x="8810241" y="4857524"/>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85665141"/>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x">
  <p:cSld name="1_Title and Blank">
    <p:bg>
      <p:bgPr>
        <a:solidFill>
          <a:srgbClr val="57A9FD"/>
        </a:solidFill>
        <a:effectLst/>
      </p:bgPr>
    </p:bg>
    <p:spTree>
      <p:nvGrpSpPr>
        <p:cNvPr id="1" name=""/>
        <p:cNvGrpSpPr/>
        <p:nvPr/>
      </p:nvGrpSpPr>
      <p:grpSpPr>
        <a:xfrm>
          <a:off x="0" y="0"/>
          <a:ext cx="0" cy="0"/>
          <a:chOff x="0" y="0"/>
          <a:chExt cx="0" cy="0"/>
        </a:xfrm>
      </p:grpSpPr>
      <p:pic>
        <p:nvPicPr>
          <p:cNvPr id="4678" name="image2.png" descr="image2.png"/>
          <p:cNvPicPr>
            <a:picLocks noChangeAspect="1"/>
          </p:cNvPicPr>
          <p:nvPr/>
        </p:nvPicPr>
        <p:blipFill>
          <a:blip r:embed="rId2">
            <a:extLst/>
          </a:blip>
          <a:stretch>
            <a:fillRect/>
          </a:stretch>
        </p:blipFill>
        <p:spPr>
          <a:xfrm>
            <a:off x="895350" y="1243903"/>
            <a:ext cx="2400300" cy="2457451"/>
          </a:xfrm>
          <a:prstGeom prst="rect">
            <a:avLst/>
          </a:prstGeom>
          <a:ln w="12700">
            <a:miter lim="400000"/>
          </a:ln>
        </p:spPr>
      </p:pic>
      <p:pic>
        <p:nvPicPr>
          <p:cNvPr id="4679" name="image2.png" descr="image2.png"/>
          <p:cNvPicPr>
            <a:picLocks noChangeAspect="1"/>
          </p:cNvPicPr>
          <p:nvPr/>
        </p:nvPicPr>
        <p:blipFill>
          <a:blip r:embed="rId2">
            <a:extLst/>
          </a:blip>
          <a:stretch>
            <a:fillRect/>
          </a:stretch>
        </p:blipFill>
        <p:spPr>
          <a:xfrm>
            <a:off x="-566738" y="-1009327"/>
            <a:ext cx="2400300" cy="2457451"/>
          </a:xfrm>
          <a:prstGeom prst="rect">
            <a:avLst/>
          </a:prstGeom>
          <a:ln w="12700">
            <a:miter lim="400000"/>
          </a:ln>
        </p:spPr>
      </p:pic>
      <p:pic>
        <p:nvPicPr>
          <p:cNvPr id="4680" name="image2.png" descr="image2.png"/>
          <p:cNvPicPr>
            <a:picLocks noChangeAspect="1"/>
          </p:cNvPicPr>
          <p:nvPr/>
        </p:nvPicPr>
        <p:blipFill>
          <a:blip r:embed="rId2">
            <a:extLst/>
          </a:blip>
          <a:stretch>
            <a:fillRect/>
          </a:stretch>
        </p:blipFill>
        <p:spPr>
          <a:xfrm>
            <a:off x="6002173" y="3160111"/>
            <a:ext cx="1578304" cy="1615883"/>
          </a:xfrm>
          <a:prstGeom prst="rect">
            <a:avLst/>
          </a:prstGeom>
          <a:ln w="12700">
            <a:miter lim="400000"/>
          </a:ln>
        </p:spPr>
      </p:pic>
      <p:pic>
        <p:nvPicPr>
          <p:cNvPr id="4681" name="image3.png" descr="image3.png"/>
          <p:cNvPicPr>
            <a:picLocks noChangeAspect="1"/>
          </p:cNvPicPr>
          <p:nvPr/>
        </p:nvPicPr>
        <p:blipFill>
          <a:blip r:embed="rId3">
            <a:extLst/>
          </a:blip>
          <a:stretch>
            <a:fillRect/>
          </a:stretch>
        </p:blipFill>
        <p:spPr>
          <a:xfrm>
            <a:off x="-509588" y="3315584"/>
            <a:ext cx="2333626" cy="2743200"/>
          </a:xfrm>
          <a:prstGeom prst="rect">
            <a:avLst/>
          </a:prstGeom>
          <a:ln w="12700">
            <a:miter lim="400000"/>
          </a:ln>
        </p:spPr>
      </p:pic>
      <p:pic>
        <p:nvPicPr>
          <p:cNvPr id="4682" name="image3.png" descr="image3.png"/>
          <p:cNvPicPr>
            <a:picLocks noChangeAspect="1"/>
          </p:cNvPicPr>
          <p:nvPr/>
        </p:nvPicPr>
        <p:blipFill>
          <a:blip r:embed="rId3">
            <a:extLst/>
          </a:blip>
          <a:stretch>
            <a:fillRect/>
          </a:stretch>
        </p:blipFill>
        <p:spPr>
          <a:xfrm>
            <a:off x="6796088" y="743834"/>
            <a:ext cx="2333625" cy="2743200"/>
          </a:xfrm>
          <a:prstGeom prst="rect">
            <a:avLst/>
          </a:prstGeom>
          <a:ln w="12700">
            <a:miter lim="400000"/>
          </a:ln>
        </p:spPr>
      </p:pic>
      <p:pic>
        <p:nvPicPr>
          <p:cNvPr id="4683" name="image2.png" descr="image2.png"/>
          <p:cNvPicPr>
            <a:picLocks noChangeAspect="1"/>
          </p:cNvPicPr>
          <p:nvPr/>
        </p:nvPicPr>
        <p:blipFill>
          <a:blip r:embed="rId2">
            <a:extLst/>
          </a:blip>
          <a:stretch>
            <a:fillRect/>
          </a:stretch>
        </p:blipFill>
        <p:spPr>
          <a:xfrm>
            <a:off x="7716673" y="3350611"/>
            <a:ext cx="1578304" cy="1615883"/>
          </a:xfrm>
          <a:prstGeom prst="rect">
            <a:avLst/>
          </a:prstGeom>
          <a:ln w="12700">
            <a:miter lim="400000"/>
          </a:ln>
        </p:spPr>
      </p:pic>
      <p:sp>
        <p:nvSpPr>
          <p:cNvPr id="4684" name="Title Text"/>
          <p:cNvSpPr txBox="1">
            <a:spLocks noGrp="1"/>
          </p:cNvSpPr>
          <p:nvPr>
            <p:ph type="title"/>
          </p:nvPr>
        </p:nvSpPr>
        <p:spPr>
          <a:xfrm>
            <a:off x="633413" y="357188"/>
            <a:ext cx="7877175" cy="857250"/>
          </a:xfrm>
          <a:prstGeom prst="rect">
            <a:avLst/>
          </a:prstGeom>
        </p:spPr>
        <p:txBody>
          <a:bodyPr/>
          <a:lstStyle>
            <a:lvl1pPr>
              <a:lnSpc>
                <a:spcPct val="80000"/>
              </a:lnSpc>
              <a:defRPr>
                <a:solidFill>
                  <a:srgbClr val="79C4FF"/>
                </a:solidFill>
              </a:defRPr>
            </a:lvl1pPr>
          </a:lstStyle>
          <a:p>
            <a:r>
              <a:t>Title Text</a:t>
            </a:r>
          </a:p>
        </p:txBody>
      </p:sp>
      <p:sp>
        <p:nvSpPr>
          <p:cNvPr id="4685" name="Slide Number"/>
          <p:cNvSpPr txBox="1">
            <a:spLocks noGrp="1"/>
          </p:cNvSpPr>
          <p:nvPr>
            <p:ph type="sldNum" sz="quarter" idx="2"/>
          </p:nvPr>
        </p:nvSpPr>
        <p:spPr>
          <a:xfrm>
            <a:off x="8867391"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73504900"/>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tx">
  <p:cSld name="8_Content 11">
    <p:bg>
      <p:bgPr>
        <a:solidFill>
          <a:srgbClr val="FFFFFF"/>
        </a:solidFill>
        <a:effectLst/>
      </p:bgPr>
    </p:bg>
    <p:spTree>
      <p:nvGrpSpPr>
        <p:cNvPr id="1" name=""/>
        <p:cNvGrpSpPr/>
        <p:nvPr/>
      </p:nvGrpSpPr>
      <p:grpSpPr>
        <a:xfrm>
          <a:off x="0" y="0"/>
          <a:ext cx="0" cy="0"/>
          <a:chOff x="0" y="0"/>
          <a:chExt cx="0" cy="0"/>
        </a:xfrm>
      </p:grpSpPr>
      <p:sp>
        <p:nvSpPr>
          <p:cNvPr id="4692"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93" name="Body Level One…"/>
          <p:cNvSpPr txBox="1">
            <a:spLocks noGrp="1"/>
          </p:cNvSpPr>
          <p:nvPr>
            <p:ph type="body" sz="quarter" idx="1"/>
          </p:nvPr>
        </p:nvSpPr>
        <p:spPr>
          <a:xfrm>
            <a:off x="377847" y="544419"/>
            <a:ext cx="2112060" cy="271464"/>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4694" name="Rectangle"/>
          <p:cNvSpPr>
            <a:spLocks noGrp="1"/>
          </p:cNvSpPr>
          <p:nvPr>
            <p:ph type="body" idx="13"/>
          </p:nvPr>
        </p:nvSpPr>
        <p:spPr>
          <a:xfrm>
            <a:off x="404812" y="963606"/>
            <a:ext cx="8316479" cy="3607223"/>
          </a:xfrm>
          <a:prstGeom prst="rect">
            <a:avLst/>
          </a:prstGeom>
          <a:solidFill>
            <a:srgbClr val="EFF2F5"/>
          </a:solidFill>
        </p:spPr>
        <p:txBody>
          <a:bodyPr/>
          <a:lstStyle>
            <a:lvl1pPr marL="146538" indent="-146538">
              <a:defRPr/>
            </a:lvl1pPr>
          </a:lstStyle>
          <a:p>
            <a:pPr marL="390768" indent="-390768"/>
            <a:endParaRPr/>
          </a:p>
        </p:txBody>
      </p:sp>
      <p:sp>
        <p:nvSpPr>
          <p:cNvPr id="4695" name="Rectangle"/>
          <p:cNvSpPr>
            <a:spLocks noGrp="1"/>
          </p:cNvSpPr>
          <p:nvPr>
            <p:ph type="body" sz="quarter" idx="14"/>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96" name="Body Level One…"/>
          <p:cNvSpPr>
            <a:spLocks noGrp="1"/>
          </p:cNvSpPr>
          <p:nvPr>
            <p:ph type="body" sz="quarter" idx="15"/>
          </p:nvPr>
        </p:nvSpPr>
        <p:spPr>
          <a:xfrm>
            <a:off x="377846" y="148338"/>
            <a:ext cx="1902916" cy="514351"/>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97" name="Slide Number"/>
          <p:cNvSpPr txBox="1">
            <a:spLocks noGrp="1"/>
          </p:cNvSpPr>
          <p:nvPr>
            <p:ph type="sldNum" sz="quarter" idx="2"/>
          </p:nvPr>
        </p:nvSpPr>
        <p:spPr>
          <a:xfrm>
            <a:off x="87911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54715201"/>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x">
  <p:cSld name="7_Title &amp; Subtitle">
    <p:bg>
      <p:bgPr>
        <a:solidFill>
          <a:srgbClr val="FFFFFF"/>
        </a:solidFill>
        <a:effectLst/>
      </p:bgPr>
    </p:bg>
    <p:spTree>
      <p:nvGrpSpPr>
        <p:cNvPr id="1" name=""/>
        <p:cNvGrpSpPr/>
        <p:nvPr/>
      </p:nvGrpSpPr>
      <p:grpSpPr>
        <a:xfrm>
          <a:off x="0" y="0"/>
          <a:ext cx="0" cy="0"/>
          <a:chOff x="0" y="0"/>
          <a:chExt cx="0" cy="0"/>
        </a:xfrm>
      </p:grpSpPr>
      <p:sp>
        <p:nvSpPr>
          <p:cNvPr id="4704" name="Title Text"/>
          <p:cNvSpPr txBox="1">
            <a:spLocks noGrp="1"/>
          </p:cNvSpPr>
          <p:nvPr>
            <p:ph type="title"/>
          </p:nvPr>
        </p:nvSpPr>
        <p:spPr>
          <a:xfrm>
            <a:off x="1812726" y="863947"/>
            <a:ext cx="5518548" cy="174129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4705" name="Body Level One…"/>
          <p:cNvSpPr txBox="1">
            <a:spLocks noGrp="1"/>
          </p:cNvSpPr>
          <p:nvPr>
            <p:ph type="body" sz="quarter" idx="1"/>
          </p:nvPr>
        </p:nvSpPr>
        <p:spPr>
          <a:xfrm>
            <a:off x="1812726" y="2652117"/>
            <a:ext cx="5518548" cy="596057"/>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06"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71194561"/>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x">
  <p:cSld name="3_Title Slide 4">
    <p:bg>
      <p:bgPr>
        <a:solidFill>
          <a:srgbClr val="FFFFFF"/>
        </a:solidFill>
        <a:effectLst/>
      </p:bgPr>
    </p:bg>
    <p:spTree>
      <p:nvGrpSpPr>
        <p:cNvPr id="1" name=""/>
        <p:cNvGrpSpPr/>
        <p:nvPr/>
      </p:nvGrpSpPr>
      <p:grpSpPr>
        <a:xfrm>
          <a:off x="0" y="0"/>
          <a:ext cx="0" cy="0"/>
          <a:chOff x="0" y="0"/>
          <a:chExt cx="0" cy="0"/>
        </a:xfrm>
      </p:grpSpPr>
      <p:sp>
        <p:nvSpPr>
          <p:cNvPr id="4713" name="Image"/>
          <p:cNvSpPr>
            <a:spLocks noGrp="1"/>
          </p:cNvSpPr>
          <p:nvPr>
            <p:ph type="pic" sz="half" idx="13"/>
          </p:nvPr>
        </p:nvSpPr>
        <p:spPr>
          <a:xfrm>
            <a:off x="-73893" y="0"/>
            <a:ext cx="2610427" cy="5143500"/>
          </a:xfrm>
          <a:prstGeom prst="rect">
            <a:avLst/>
          </a:prstGeom>
        </p:spPr>
        <p:txBody>
          <a:bodyPr lIns="91439" tIns="45719" rIns="91439" bIns="45719" anchor="t">
            <a:noAutofit/>
          </a:bodyPr>
          <a:lstStyle/>
          <a:p>
            <a:endParaRPr/>
          </a:p>
        </p:txBody>
      </p:sp>
      <p:sp>
        <p:nvSpPr>
          <p:cNvPr id="4714" name="Body Level One…"/>
          <p:cNvSpPr txBox="1">
            <a:spLocks noGrp="1"/>
          </p:cNvSpPr>
          <p:nvPr>
            <p:ph type="body" sz="quarter" idx="1"/>
          </p:nvPr>
        </p:nvSpPr>
        <p:spPr>
          <a:xfrm>
            <a:off x="2837159" y="1847879"/>
            <a:ext cx="4035615"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15" name="Subtitle or tagline."/>
          <p:cNvSpPr>
            <a:spLocks noGrp="1"/>
          </p:cNvSpPr>
          <p:nvPr>
            <p:ph type="body" sz="quarter" idx="14"/>
          </p:nvPr>
        </p:nvSpPr>
        <p:spPr>
          <a:xfrm>
            <a:off x="2832397" y="2900853"/>
            <a:ext cx="3530188" cy="271463"/>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716" name="Slide Number"/>
          <p:cNvSpPr txBox="1">
            <a:spLocks noGrp="1"/>
          </p:cNvSpPr>
          <p:nvPr>
            <p:ph type="sldNum" sz="quarter" idx="2"/>
          </p:nvPr>
        </p:nvSpPr>
        <p:spPr>
          <a:xfrm>
            <a:off x="8848341" y="4876800"/>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62824148"/>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x">
  <p:cSld name="5_Specialty 3">
    <p:bg>
      <p:bgPr>
        <a:solidFill>
          <a:srgbClr val="57A9FD"/>
        </a:solidFill>
        <a:effectLst/>
      </p:bgPr>
    </p:bg>
    <p:spTree>
      <p:nvGrpSpPr>
        <p:cNvPr id="1" name=""/>
        <p:cNvGrpSpPr/>
        <p:nvPr/>
      </p:nvGrpSpPr>
      <p:grpSpPr>
        <a:xfrm>
          <a:off x="0" y="0"/>
          <a:ext cx="0" cy="0"/>
          <a:chOff x="0" y="0"/>
          <a:chExt cx="0" cy="0"/>
        </a:xfrm>
      </p:grpSpPr>
      <p:sp>
        <p:nvSpPr>
          <p:cNvPr id="4723" name="Body Level One…"/>
          <p:cNvSpPr txBox="1">
            <a:spLocks noGrp="1"/>
          </p:cNvSpPr>
          <p:nvPr>
            <p:ph type="body" sz="quarter" idx="1"/>
          </p:nvPr>
        </p:nvSpPr>
        <p:spPr>
          <a:xfrm>
            <a:off x="827484" y="878619"/>
            <a:ext cx="2230767" cy="11268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24" name="Name"/>
          <p:cNvSpPr>
            <a:spLocks noGrp="1"/>
          </p:cNvSpPr>
          <p:nvPr>
            <p:ph type="body" sz="quarter" idx="13"/>
          </p:nvPr>
        </p:nvSpPr>
        <p:spPr>
          <a:xfrm>
            <a:off x="4873961"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5" name="Title"/>
          <p:cNvSpPr>
            <a:spLocks noGrp="1"/>
          </p:cNvSpPr>
          <p:nvPr>
            <p:ph type="body" sz="quarter" idx="14"/>
          </p:nvPr>
        </p:nvSpPr>
        <p:spPr>
          <a:xfrm>
            <a:off x="4873961"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6" name="Image"/>
          <p:cNvSpPr>
            <a:spLocks noGrp="1"/>
          </p:cNvSpPr>
          <p:nvPr>
            <p:ph type="pic" sz="quarter" idx="15"/>
          </p:nvPr>
        </p:nvSpPr>
        <p:spPr>
          <a:xfrm>
            <a:off x="4163811" y="855378"/>
            <a:ext cx="621061" cy="571579"/>
          </a:xfrm>
          <a:prstGeom prst="rect">
            <a:avLst/>
          </a:prstGeom>
        </p:spPr>
        <p:txBody>
          <a:bodyPr lIns="91439" tIns="45719" rIns="91439" bIns="45719" anchor="t">
            <a:noAutofit/>
          </a:bodyPr>
          <a:lstStyle/>
          <a:p>
            <a:endParaRPr/>
          </a:p>
        </p:txBody>
      </p:sp>
      <p:sp>
        <p:nvSpPr>
          <p:cNvPr id="4727" name="Name"/>
          <p:cNvSpPr>
            <a:spLocks noGrp="1"/>
          </p:cNvSpPr>
          <p:nvPr>
            <p:ph type="body" sz="quarter" idx="16"/>
          </p:nvPr>
        </p:nvSpPr>
        <p:spPr>
          <a:xfrm>
            <a:off x="4873961"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8" name="Title"/>
          <p:cNvSpPr>
            <a:spLocks noGrp="1"/>
          </p:cNvSpPr>
          <p:nvPr>
            <p:ph type="body" sz="quarter" idx="17"/>
          </p:nvPr>
        </p:nvSpPr>
        <p:spPr>
          <a:xfrm>
            <a:off x="4873961"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9" name="Image"/>
          <p:cNvSpPr>
            <a:spLocks noGrp="1"/>
          </p:cNvSpPr>
          <p:nvPr>
            <p:ph type="pic" sz="quarter" idx="18"/>
          </p:nvPr>
        </p:nvSpPr>
        <p:spPr>
          <a:xfrm>
            <a:off x="4163811" y="1784066"/>
            <a:ext cx="621061" cy="571579"/>
          </a:xfrm>
          <a:prstGeom prst="rect">
            <a:avLst/>
          </a:prstGeom>
        </p:spPr>
        <p:txBody>
          <a:bodyPr lIns="91439" tIns="45719" rIns="91439" bIns="45719" anchor="t">
            <a:noAutofit/>
          </a:bodyPr>
          <a:lstStyle/>
          <a:p>
            <a:endParaRPr/>
          </a:p>
        </p:txBody>
      </p:sp>
      <p:sp>
        <p:nvSpPr>
          <p:cNvPr id="4730" name="Name"/>
          <p:cNvSpPr>
            <a:spLocks noGrp="1"/>
          </p:cNvSpPr>
          <p:nvPr>
            <p:ph type="body" sz="quarter" idx="19"/>
          </p:nvPr>
        </p:nvSpPr>
        <p:spPr>
          <a:xfrm>
            <a:off x="4873961"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1" name="Title"/>
          <p:cNvSpPr>
            <a:spLocks noGrp="1"/>
          </p:cNvSpPr>
          <p:nvPr>
            <p:ph type="body" sz="quarter" idx="20"/>
          </p:nvPr>
        </p:nvSpPr>
        <p:spPr>
          <a:xfrm>
            <a:off x="4873961"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2" name="Image"/>
          <p:cNvSpPr>
            <a:spLocks noGrp="1"/>
          </p:cNvSpPr>
          <p:nvPr>
            <p:ph type="pic" sz="quarter" idx="21"/>
          </p:nvPr>
        </p:nvSpPr>
        <p:spPr>
          <a:xfrm>
            <a:off x="4163811" y="2712753"/>
            <a:ext cx="621061" cy="571579"/>
          </a:xfrm>
          <a:prstGeom prst="rect">
            <a:avLst/>
          </a:prstGeom>
        </p:spPr>
        <p:txBody>
          <a:bodyPr lIns="91439" tIns="45719" rIns="91439" bIns="45719" anchor="t">
            <a:noAutofit/>
          </a:bodyPr>
          <a:lstStyle/>
          <a:p>
            <a:endParaRPr/>
          </a:p>
        </p:txBody>
      </p:sp>
      <p:sp>
        <p:nvSpPr>
          <p:cNvPr id="4733" name="Name"/>
          <p:cNvSpPr>
            <a:spLocks noGrp="1"/>
          </p:cNvSpPr>
          <p:nvPr>
            <p:ph type="body" sz="quarter" idx="22"/>
          </p:nvPr>
        </p:nvSpPr>
        <p:spPr>
          <a:xfrm>
            <a:off x="4873961"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4" name="Title"/>
          <p:cNvSpPr>
            <a:spLocks noGrp="1"/>
          </p:cNvSpPr>
          <p:nvPr>
            <p:ph type="body" sz="quarter" idx="23"/>
          </p:nvPr>
        </p:nvSpPr>
        <p:spPr>
          <a:xfrm>
            <a:off x="4873961"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5" name="Image"/>
          <p:cNvSpPr>
            <a:spLocks noGrp="1"/>
          </p:cNvSpPr>
          <p:nvPr>
            <p:ph type="pic" sz="quarter" idx="24"/>
          </p:nvPr>
        </p:nvSpPr>
        <p:spPr>
          <a:xfrm>
            <a:off x="4163811" y="3641441"/>
            <a:ext cx="621061" cy="571579"/>
          </a:xfrm>
          <a:prstGeom prst="rect">
            <a:avLst/>
          </a:prstGeom>
        </p:spPr>
        <p:txBody>
          <a:bodyPr lIns="91439" tIns="45719" rIns="91439" bIns="45719" anchor="t">
            <a:noAutofit/>
          </a:bodyPr>
          <a:lstStyle/>
          <a:p>
            <a:endParaRPr/>
          </a:p>
        </p:txBody>
      </p:sp>
      <p:sp>
        <p:nvSpPr>
          <p:cNvPr id="4736" name="Name"/>
          <p:cNvSpPr>
            <a:spLocks noGrp="1"/>
          </p:cNvSpPr>
          <p:nvPr>
            <p:ph type="body" sz="quarter" idx="25"/>
          </p:nvPr>
        </p:nvSpPr>
        <p:spPr>
          <a:xfrm>
            <a:off x="7064712" y="828232"/>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7" name="Title"/>
          <p:cNvSpPr>
            <a:spLocks noGrp="1"/>
          </p:cNvSpPr>
          <p:nvPr>
            <p:ph type="body" sz="quarter" idx="26"/>
          </p:nvPr>
        </p:nvSpPr>
        <p:spPr>
          <a:xfrm>
            <a:off x="7064712" y="1006826"/>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8" name="Image"/>
          <p:cNvSpPr>
            <a:spLocks noGrp="1"/>
          </p:cNvSpPr>
          <p:nvPr>
            <p:ph type="pic" sz="quarter" idx="27"/>
          </p:nvPr>
        </p:nvSpPr>
        <p:spPr>
          <a:xfrm>
            <a:off x="6354561" y="855378"/>
            <a:ext cx="621061" cy="571579"/>
          </a:xfrm>
          <a:prstGeom prst="rect">
            <a:avLst/>
          </a:prstGeom>
        </p:spPr>
        <p:txBody>
          <a:bodyPr lIns="91439" tIns="45719" rIns="91439" bIns="45719" anchor="t">
            <a:noAutofit/>
          </a:bodyPr>
          <a:lstStyle/>
          <a:p>
            <a:endParaRPr/>
          </a:p>
        </p:txBody>
      </p:sp>
      <p:sp>
        <p:nvSpPr>
          <p:cNvPr id="4739" name="Name"/>
          <p:cNvSpPr>
            <a:spLocks noGrp="1"/>
          </p:cNvSpPr>
          <p:nvPr>
            <p:ph type="body" sz="quarter" idx="28"/>
          </p:nvPr>
        </p:nvSpPr>
        <p:spPr>
          <a:xfrm>
            <a:off x="7064712" y="1756919"/>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0" name="Title"/>
          <p:cNvSpPr>
            <a:spLocks noGrp="1"/>
          </p:cNvSpPr>
          <p:nvPr>
            <p:ph type="body" sz="quarter" idx="29"/>
          </p:nvPr>
        </p:nvSpPr>
        <p:spPr>
          <a:xfrm>
            <a:off x="7064712" y="1935513"/>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1" name="Image"/>
          <p:cNvSpPr>
            <a:spLocks noGrp="1"/>
          </p:cNvSpPr>
          <p:nvPr>
            <p:ph type="pic" sz="quarter" idx="30"/>
          </p:nvPr>
        </p:nvSpPr>
        <p:spPr>
          <a:xfrm>
            <a:off x="6354561" y="1784066"/>
            <a:ext cx="621061" cy="571579"/>
          </a:xfrm>
          <a:prstGeom prst="rect">
            <a:avLst/>
          </a:prstGeom>
        </p:spPr>
        <p:txBody>
          <a:bodyPr lIns="91439" tIns="45719" rIns="91439" bIns="45719" anchor="t">
            <a:noAutofit/>
          </a:bodyPr>
          <a:lstStyle/>
          <a:p>
            <a:endParaRPr/>
          </a:p>
        </p:txBody>
      </p:sp>
      <p:sp>
        <p:nvSpPr>
          <p:cNvPr id="4742" name="Name"/>
          <p:cNvSpPr>
            <a:spLocks noGrp="1"/>
          </p:cNvSpPr>
          <p:nvPr>
            <p:ph type="body" sz="quarter" idx="31"/>
          </p:nvPr>
        </p:nvSpPr>
        <p:spPr>
          <a:xfrm>
            <a:off x="7064712" y="2685607"/>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3" name="Title"/>
          <p:cNvSpPr>
            <a:spLocks noGrp="1"/>
          </p:cNvSpPr>
          <p:nvPr>
            <p:ph type="body" sz="quarter" idx="32"/>
          </p:nvPr>
        </p:nvSpPr>
        <p:spPr>
          <a:xfrm>
            <a:off x="7064712" y="2864200"/>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4" name="Image"/>
          <p:cNvSpPr>
            <a:spLocks noGrp="1"/>
          </p:cNvSpPr>
          <p:nvPr>
            <p:ph type="pic" sz="quarter" idx="33"/>
          </p:nvPr>
        </p:nvSpPr>
        <p:spPr>
          <a:xfrm>
            <a:off x="6354561" y="2712753"/>
            <a:ext cx="621061" cy="571579"/>
          </a:xfrm>
          <a:prstGeom prst="rect">
            <a:avLst/>
          </a:prstGeom>
        </p:spPr>
        <p:txBody>
          <a:bodyPr lIns="91439" tIns="45719" rIns="91439" bIns="45719" anchor="t">
            <a:noAutofit/>
          </a:bodyPr>
          <a:lstStyle/>
          <a:p>
            <a:endParaRPr/>
          </a:p>
        </p:txBody>
      </p:sp>
      <p:sp>
        <p:nvSpPr>
          <p:cNvPr id="4745" name="Name"/>
          <p:cNvSpPr>
            <a:spLocks noGrp="1"/>
          </p:cNvSpPr>
          <p:nvPr>
            <p:ph type="body" sz="quarter" idx="34"/>
          </p:nvPr>
        </p:nvSpPr>
        <p:spPr>
          <a:xfrm>
            <a:off x="7064712" y="3614294"/>
            <a:ext cx="509830" cy="242888"/>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6" name="Title"/>
          <p:cNvSpPr>
            <a:spLocks noGrp="1"/>
          </p:cNvSpPr>
          <p:nvPr>
            <p:ph type="body" sz="quarter" idx="35"/>
          </p:nvPr>
        </p:nvSpPr>
        <p:spPr>
          <a:xfrm>
            <a:off x="7064712" y="3792888"/>
            <a:ext cx="1090300" cy="219076"/>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7" name="Image"/>
          <p:cNvSpPr>
            <a:spLocks noGrp="1"/>
          </p:cNvSpPr>
          <p:nvPr>
            <p:ph type="pic" sz="quarter" idx="36"/>
          </p:nvPr>
        </p:nvSpPr>
        <p:spPr>
          <a:xfrm>
            <a:off x="6354561" y="3641441"/>
            <a:ext cx="621061" cy="571579"/>
          </a:xfrm>
          <a:prstGeom prst="rect">
            <a:avLst/>
          </a:prstGeom>
        </p:spPr>
        <p:txBody>
          <a:bodyPr lIns="91439" tIns="45719" rIns="91439" bIns="45719" anchor="t">
            <a:noAutofit/>
          </a:bodyPr>
          <a:lstStyle/>
          <a:p>
            <a:endParaRPr/>
          </a:p>
        </p:txBody>
      </p:sp>
      <p:sp>
        <p:nvSpPr>
          <p:cNvPr id="4748"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749" name="Slide Number"/>
          <p:cNvSpPr txBox="1">
            <a:spLocks noGrp="1"/>
          </p:cNvSpPr>
          <p:nvPr>
            <p:ph type="sldNum" sz="quarter" idx="2"/>
          </p:nvPr>
        </p:nvSpPr>
        <p:spPr>
          <a:xfrm>
            <a:off x="883881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8261379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x">
  <p:cSld name="8_Title &amp; Subtitle">
    <p:bg>
      <p:bgPr>
        <a:solidFill>
          <a:srgbClr val="FFFFFF"/>
        </a:solidFill>
        <a:effectLst/>
      </p:bgPr>
    </p:bg>
    <p:spTree>
      <p:nvGrpSpPr>
        <p:cNvPr id="1" name=""/>
        <p:cNvGrpSpPr/>
        <p:nvPr/>
      </p:nvGrpSpPr>
      <p:grpSpPr>
        <a:xfrm>
          <a:off x="0" y="0"/>
          <a:ext cx="0" cy="0"/>
          <a:chOff x="0" y="0"/>
          <a:chExt cx="0" cy="0"/>
        </a:xfrm>
      </p:grpSpPr>
      <p:sp>
        <p:nvSpPr>
          <p:cNvPr id="4756" name="Title Text"/>
          <p:cNvSpPr txBox="1">
            <a:spLocks noGrp="1"/>
          </p:cNvSpPr>
          <p:nvPr>
            <p:ph type="title"/>
          </p:nvPr>
        </p:nvSpPr>
        <p:spPr>
          <a:xfrm>
            <a:off x="1812726" y="863947"/>
            <a:ext cx="5518548" cy="174129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4757" name="Body Level One…"/>
          <p:cNvSpPr txBox="1">
            <a:spLocks noGrp="1"/>
          </p:cNvSpPr>
          <p:nvPr>
            <p:ph type="body" sz="quarter" idx="1"/>
          </p:nvPr>
        </p:nvSpPr>
        <p:spPr>
          <a:xfrm>
            <a:off x="1812726" y="2652116"/>
            <a:ext cx="5518548" cy="596058"/>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8" name="Slide Number"/>
          <p:cNvSpPr txBox="1">
            <a:spLocks noGrp="1"/>
          </p:cNvSpPr>
          <p:nvPr>
            <p:ph type="sldNum" sz="quarter" idx="2"/>
          </p:nvPr>
        </p:nvSpPr>
        <p:spPr>
          <a:xfrm>
            <a:off x="4425987" y="4878958"/>
            <a:ext cx="285330" cy="259168"/>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93023722"/>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x">
  <p:cSld name="4_Content Slide 3 copy">
    <p:bg>
      <p:bgPr>
        <a:solidFill>
          <a:srgbClr val="FFFFFF"/>
        </a:solidFill>
        <a:effectLst/>
      </p:bgPr>
    </p:bg>
    <p:spTree>
      <p:nvGrpSpPr>
        <p:cNvPr id="1" name=""/>
        <p:cNvGrpSpPr/>
        <p:nvPr/>
      </p:nvGrpSpPr>
      <p:grpSpPr>
        <a:xfrm>
          <a:off x="0" y="0"/>
          <a:ext cx="0" cy="0"/>
          <a:chOff x="0" y="0"/>
          <a:chExt cx="0" cy="0"/>
        </a:xfrm>
      </p:grpSpPr>
      <p:sp>
        <p:nvSpPr>
          <p:cNvPr id="4765" name="Body Level One…"/>
          <p:cNvSpPr txBox="1">
            <a:spLocks noGrp="1"/>
          </p:cNvSpPr>
          <p:nvPr>
            <p:ph type="body" sz="quarter" idx="1"/>
          </p:nvPr>
        </p:nvSpPr>
        <p:spPr>
          <a:xfrm>
            <a:off x="1232650" y="1540654"/>
            <a:ext cx="552854" cy="271464"/>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66" name="Shape 221"/>
          <p:cNvSpPr>
            <a:spLocks noGrp="1"/>
          </p:cNvSpPr>
          <p:nvPr>
            <p:ph type="body" sz="quarter" idx="13"/>
          </p:nvPr>
        </p:nvSpPr>
        <p:spPr>
          <a:xfrm>
            <a:off x="1232650" y="1845209"/>
            <a:ext cx="3152106" cy="581026"/>
          </a:xfrm>
          <a:prstGeom prst="rect">
            <a:avLst/>
          </a:prstGeom>
        </p:spPr>
        <p:txBody>
          <a:bodyPr/>
          <a:lstStyle/>
          <a:p>
            <a:endParaRPr/>
          </a:p>
        </p:txBody>
      </p:sp>
      <p:sp>
        <p:nvSpPr>
          <p:cNvPr id="4767" name="Shape 222"/>
          <p:cNvSpPr>
            <a:spLocks noGrp="1"/>
          </p:cNvSpPr>
          <p:nvPr>
            <p:ph type="body" sz="quarter" idx="14"/>
          </p:nvPr>
        </p:nvSpPr>
        <p:spPr>
          <a:xfrm>
            <a:off x="1232650" y="2659856"/>
            <a:ext cx="552854" cy="271463"/>
          </a:xfrm>
          <a:prstGeom prst="rect">
            <a:avLst/>
          </a:prstGeom>
        </p:spPr>
        <p:txBody>
          <a:bodyPr anchor="t"/>
          <a:lstStyle/>
          <a:p>
            <a:endParaRPr/>
          </a:p>
        </p:txBody>
      </p:sp>
      <p:sp>
        <p:nvSpPr>
          <p:cNvPr id="4768" name="Shape 223"/>
          <p:cNvSpPr>
            <a:spLocks noGrp="1"/>
          </p:cNvSpPr>
          <p:nvPr>
            <p:ph type="body" sz="quarter" idx="15"/>
          </p:nvPr>
        </p:nvSpPr>
        <p:spPr>
          <a:xfrm>
            <a:off x="1232650" y="2953948"/>
            <a:ext cx="3088259" cy="581026"/>
          </a:xfrm>
          <a:prstGeom prst="rect">
            <a:avLst/>
          </a:prstGeom>
        </p:spPr>
        <p:txBody>
          <a:bodyPr/>
          <a:lstStyle/>
          <a:p>
            <a:endParaRPr/>
          </a:p>
        </p:txBody>
      </p:sp>
      <p:sp>
        <p:nvSpPr>
          <p:cNvPr id="4769" name="Shape 224"/>
          <p:cNvSpPr>
            <a:spLocks noGrp="1"/>
          </p:cNvSpPr>
          <p:nvPr>
            <p:ph type="body" sz="quarter" idx="16"/>
          </p:nvPr>
        </p:nvSpPr>
        <p:spPr>
          <a:xfrm>
            <a:off x="1232650" y="3769533"/>
            <a:ext cx="552854" cy="271464"/>
          </a:xfrm>
          <a:prstGeom prst="rect">
            <a:avLst/>
          </a:prstGeom>
        </p:spPr>
        <p:txBody>
          <a:bodyPr anchor="t"/>
          <a:lstStyle/>
          <a:p>
            <a:endParaRPr/>
          </a:p>
        </p:txBody>
      </p:sp>
      <p:sp>
        <p:nvSpPr>
          <p:cNvPr id="4770" name="Shape 225"/>
          <p:cNvSpPr>
            <a:spLocks noGrp="1"/>
          </p:cNvSpPr>
          <p:nvPr>
            <p:ph type="body" sz="quarter" idx="17"/>
          </p:nvPr>
        </p:nvSpPr>
        <p:spPr>
          <a:xfrm>
            <a:off x="1232650" y="4074228"/>
            <a:ext cx="3152106" cy="581026"/>
          </a:xfrm>
          <a:prstGeom prst="rect">
            <a:avLst/>
          </a:prstGeom>
        </p:spPr>
        <p:txBody>
          <a:bodyPr/>
          <a:lstStyle/>
          <a:p>
            <a:endParaRPr/>
          </a:p>
        </p:txBody>
      </p:sp>
      <p:sp>
        <p:nvSpPr>
          <p:cNvPr id="4771" name="Shape 226"/>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772" name="Shape 227"/>
          <p:cNvSpPr/>
          <p:nvPr/>
        </p:nvSpPr>
        <p:spPr>
          <a:xfrm>
            <a:off x="-92373" y="-108526"/>
            <a:ext cx="9328745"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773" name="Shape 228"/>
          <p:cNvSpPr>
            <a:spLocks noGrp="1"/>
          </p:cNvSpPr>
          <p:nvPr>
            <p:ph type="body" sz="quarter" idx="18"/>
          </p:nvPr>
        </p:nvSpPr>
        <p:spPr>
          <a:xfrm>
            <a:off x="499207" y="474861"/>
            <a:ext cx="3473945" cy="200783"/>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4774" name="Shape 229"/>
          <p:cNvSpPr/>
          <p:nvPr/>
        </p:nvSpPr>
        <p:spPr>
          <a:xfrm>
            <a:off x="545854" y="793989"/>
            <a:ext cx="338759" cy="0"/>
          </a:xfrm>
          <a:prstGeom prst="line">
            <a:avLst/>
          </a:prstGeom>
          <a:ln w="76200">
            <a:solidFill>
              <a:srgbClr val="0BCFD8"/>
            </a:solidFill>
            <a:miter lim="400000"/>
          </a:ln>
        </p:spPr>
        <p:txBody>
          <a:bodyPr lIns="17144" tIns="17144" rIns="17144" bIns="17144"/>
          <a:lstStyle/>
          <a:p>
            <a:endParaRPr sz="506"/>
          </a:p>
        </p:txBody>
      </p:sp>
      <p:sp>
        <p:nvSpPr>
          <p:cNvPr id="4775" name="Shape 230"/>
          <p:cNvSpPr>
            <a:spLocks noGrp="1"/>
          </p:cNvSpPr>
          <p:nvPr>
            <p:ph type="body" sz="quarter" idx="19"/>
          </p:nvPr>
        </p:nvSpPr>
        <p:spPr>
          <a:xfrm>
            <a:off x="4861675" y="1540654"/>
            <a:ext cx="552854" cy="271464"/>
          </a:xfrm>
          <a:prstGeom prst="rect">
            <a:avLst/>
          </a:prstGeom>
        </p:spPr>
        <p:txBody>
          <a:bodyPr anchor="t"/>
          <a:lstStyle/>
          <a:p>
            <a:endParaRPr/>
          </a:p>
        </p:txBody>
      </p:sp>
      <p:sp>
        <p:nvSpPr>
          <p:cNvPr id="4776" name="Shape 231"/>
          <p:cNvSpPr>
            <a:spLocks noGrp="1"/>
          </p:cNvSpPr>
          <p:nvPr>
            <p:ph type="body" sz="quarter" idx="20"/>
          </p:nvPr>
        </p:nvSpPr>
        <p:spPr>
          <a:xfrm>
            <a:off x="4861675" y="1845209"/>
            <a:ext cx="3152106" cy="581026"/>
          </a:xfrm>
          <a:prstGeom prst="rect">
            <a:avLst/>
          </a:prstGeom>
        </p:spPr>
        <p:txBody>
          <a:bodyPr/>
          <a:lstStyle/>
          <a:p>
            <a:endParaRPr/>
          </a:p>
        </p:txBody>
      </p:sp>
      <p:sp>
        <p:nvSpPr>
          <p:cNvPr id="4777" name="Shape 232"/>
          <p:cNvSpPr>
            <a:spLocks noGrp="1"/>
          </p:cNvSpPr>
          <p:nvPr>
            <p:ph type="body" sz="quarter" idx="21"/>
          </p:nvPr>
        </p:nvSpPr>
        <p:spPr>
          <a:xfrm>
            <a:off x="4861675" y="2659856"/>
            <a:ext cx="552854" cy="271463"/>
          </a:xfrm>
          <a:prstGeom prst="rect">
            <a:avLst/>
          </a:prstGeom>
        </p:spPr>
        <p:txBody>
          <a:bodyPr anchor="t"/>
          <a:lstStyle/>
          <a:p>
            <a:endParaRPr/>
          </a:p>
        </p:txBody>
      </p:sp>
      <p:sp>
        <p:nvSpPr>
          <p:cNvPr id="4778" name="Shape 233"/>
          <p:cNvSpPr>
            <a:spLocks noGrp="1"/>
          </p:cNvSpPr>
          <p:nvPr>
            <p:ph type="body" sz="quarter" idx="22"/>
          </p:nvPr>
        </p:nvSpPr>
        <p:spPr>
          <a:xfrm>
            <a:off x="4861675" y="2953948"/>
            <a:ext cx="3088259" cy="581026"/>
          </a:xfrm>
          <a:prstGeom prst="rect">
            <a:avLst/>
          </a:prstGeom>
        </p:spPr>
        <p:txBody>
          <a:bodyPr/>
          <a:lstStyle/>
          <a:p>
            <a:endParaRPr/>
          </a:p>
        </p:txBody>
      </p:sp>
      <p:sp>
        <p:nvSpPr>
          <p:cNvPr id="4779" name="Shape 234"/>
          <p:cNvSpPr>
            <a:spLocks noGrp="1"/>
          </p:cNvSpPr>
          <p:nvPr>
            <p:ph type="body" sz="quarter" idx="23"/>
          </p:nvPr>
        </p:nvSpPr>
        <p:spPr>
          <a:xfrm>
            <a:off x="4861675" y="3769533"/>
            <a:ext cx="552854" cy="271464"/>
          </a:xfrm>
          <a:prstGeom prst="rect">
            <a:avLst/>
          </a:prstGeom>
        </p:spPr>
        <p:txBody>
          <a:bodyPr anchor="t"/>
          <a:lstStyle/>
          <a:p>
            <a:endParaRPr/>
          </a:p>
        </p:txBody>
      </p:sp>
      <p:sp>
        <p:nvSpPr>
          <p:cNvPr id="4780" name="Shape 235"/>
          <p:cNvSpPr>
            <a:spLocks noGrp="1"/>
          </p:cNvSpPr>
          <p:nvPr>
            <p:ph type="body" sz="quarter" idx="24"/>
          </p:nvPr>
        </p:nvSpPr>
        <p:spPr>
          <a:xfrm>
            <a:off x="4861675" y="4074228"/>
            <a:ext cx="3152106" cy="581026"/>
          </a:xfrm>
          <a:prstGeom prst="rect">
            <a:avLst/>
          </a:prstGeom>
        </p:spPr>
        <p:txBody>
          <a:bodyPr/>
          <a:lstStyle/>
          <a:p>
            <a:endParaRPr/>
          </a:p>
        </p:txBody>
      </p:sp>
      <p:sp>
        <p:nvSpPr>
          <p:cNvPr id="4781" name="Slide Number"/>
          <p:cNvSpPr txBox="1">
            <a:spLocks noGrp="1"/>
          </p:cNvSpPr>
          <p:nvPr>
            <p:ph type="sldNum" sz="quarter" idx="2"/>
          </p:nvPr>
        </p:nvSpPr>
        <p:spPr>
          <a:xfrm>
            <a:off x="4425987" y="4878958"/>
            <a:ext cx="285330" cy="259168"/>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51323095"/>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tx">
  <p:cSld name="7_ Thank You 1">
    <p:bg>
      <p:bgPr>
        <a:solidFill>
          <a:srgbClr val="57A9FD"/>
        </a:solidFill>
        <a:effectLst/>
      </p:bgPr>
    </p:bg>
    <p:spTree>
      <p:nvGrpSpPr>
        <p:cNvPr id="1" name=""/>
        <p:cNvGrpSpPr/>
        <p:nvPr/>
      </p:nvGrpSpPr>
      <p:grpSpPr>
        <a:xfrm>
          <a:off x="0" y="0"/>
          <a:ext cx="0" cy="0"/>
          <a:chOff x="0" y="0"/>
          <a:chExt cx="0" cy="0"/>
        </a:xfrm>
      </p:grpSpPr>
      <p:sp>
        <p:nvSpPr>
          <p:cNvPr id="4788"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89"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66109928"/>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tx">
  <p:cSld name="5_Section Divider 2">
    <p:bg>
      <p:bgPr>
        <a:solidFill>
          <a:srgbClr val="FFFFFF"/>
        </a:solidFill>
        <a:effectLst/>
      </p:bgPr>
    </p:bg>
    <p:spTree>
      <p:nvGrpSpPr>
        <p:cNvPr id="1" name=""/>
        <p:cNvGrpSpPr/>
        <p:nvPr/>
      </p:nvGrpSpPr>
      <p:grpSpPr>
        <a:xfrm>
          <a:off x="0" y="0"/>
          <a:ext cx="0" cy="0"/>
          <a:chOff x="0" y="0"/>
          <a:chExt cx="0" cy="0"/>
        </a:xfrm>
      </p:grpSpPr>
      <p:sp>
        <p:nvSpPr>
          <p:cNvPr id="4796" name="Shape 205"/>
          <p:cNvSpPr>
            <a:spLocks noGrp="1"/>
          </p:cNvSpPr>
          <p:nvPr>
            <p:ph type="pic" idx="13"/>
          </p:nvPr>
        </p:nvSpPr>
        <p:spPr>
          <a:xfrm>
            <a:off x="-134615" y="-32020"/>
            <a:ext cx="9586276" cy="5207541"/>
          </a:xfrm>
          <a:prstGeom prst="rect">
            <a:avLst/>
          </a:prstGeom>
        </p:spPr>
        <p:txBody>
          <a:bodyPr lIns="91439" tIns="45719" rIns="91439" bIns="45719" anchor="t">
            <a:noAutofit/>
          </a:bodyPr>
          <a:lstStyle/>
          <a:p>
            <a:endParaRPr/>
          </a:p>
        </p:txBody>
      </p:sp>
      <p:sp>
        <p:nvSpPr>
          <p:cNvPr id="4797" name="Shape 206"/>
          <p:cNvSpPr/>
          <p:nvPr/>
        </p:nvSpPr>
        <p:spPr>
          <a:xfrm>
            <a:off x="-294327" y="-95250"/>
            <a:ext cx="9905740" cy="5644865"/>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798" name="Shape 207"/>
          <p:cNvSpPr txBox="1"/>
          <p:nvPr/>
        </p:nvSpPr>
        <p:spPr>
          <a:xfrm>
            <a:off x="7063778" y="3857748"/>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799" name="Shape 208"/>
          <p:cNvSpPr txBox="1"/>
          <p:nvPr/>
        </p:nvSpPr>
        <p:spPr>
          <a:xfrm>
            <a:off x="8613884" y="4619809"/>
            <a:ext cx="245260" cy="116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506"/>
              <a:t>subtitle</a:t>
            </a:r>
          </a:p>
        </p:txBody>
      </p:sp>
      <p:sp>
        <p:nvSpPr>
          <p:cNvPr id="4800" name="Shape 209"/>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801" name="Slide Number"/>
          <p:cNvSpPr txBox="1">
            <a:spLocks noGrp="1"/>
          </p:cNvSpPr>
          <p:nvPr>
            <p:ph type="sldNum" sz="quarter" idx="2"/>
          </p:nvPr>
        </p:nvSpPr>
        <p:spPr>
          <a:xfrm>
            <a:off x="8857866" y="4862286"/>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36083587"/>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cSld name="2_ Thank You 2">
    <p:bg>
      <p:bgPr>
        <a:solidFill>
          <a:srgbClr val="0F3659"/>
        </a:solidFill>
        <a:effectLst/>
      </p:bgPr>
    </p:bg>
    <p:spTree>
      <p:nvGrpSpPr>
        <p:cNvPr id="1" name=""/>
        <p:cNvGrpSpPr/>
        <p:nvPr/>
      </p:nvGrpSpPr>
      <p:grpSpPr>
        <a:xfrm>
          <a:off x="0" y="0"/>
          <a:ext cx="0" cy="0"/>
          <a:chOff x="0" y="0"/>
          <a:chExt cx="0" cy="0"/>
        </a:xfrm>
      </p:grpSpPr>
      <p:sp>
        <p:nvSpPr>
          <p:cNvPr id="4808"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09"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48099541"/>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x">
  <p:cSld name="4_ Thank You 4">
    <p:bg>
      <p:bgPr>
        <a:solidFill>
          <a:srgbClr val="FFFFFF"/>
        </a:solidFill>
        <a:effectLst/>
      </p:bgPr>
    </p:bg>
    <p:spTree>
      <p:nvGrpSpPr>
        <p:cNvPr id="1" name=""/>
        <p:cNvGrpSpPr/>
        <p:nvPr/>
      </p:nvGrpSpPr>
      <p:grpSpPr>
        <a:xfrm>
          <a:off x="0" y="0"/>
          <a:ext cx="0" cy="0"/>
          <a:chOff x="0" y="0"/>
          <a:chExt cx="0" cy="0"/>
        </a:xfrm>
      </p:grpSpPr>
      <p:sp>
        <p:nvSpPr>
          <p:cNvPr id="4816"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17"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99337491"/>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x">
  <p:cSld name="4_Divider 4">
    <p:bg>
      <p:bgPr>
        <a:solidFill>
          <a:srgbClr val="0F3659"/>
        </a:solidFill>
        <a:effectLst/>
      </p:bgPr>
    </p:bg>
    <p:spTree>
      <p:nvGrpSpPr>
        <p:cNvPr id="1" name=""/>
        <p:cNvGrpSpPr/>
        <p:nvPr/>
      </p:nvGrpSpPr>
      <p:grpSpPr>
        <a:xfrm>
          <a:off x="0" y="0"/>
          <a:ext cx="0" cy="0"/>
          <a:chOff x="0" y="0"/>
          <a:chExt cx="0" cy="0"/>
        </a:xfrm>
      </p:grpSpPr>
      <p:sp>
        <p:nvSpPr>
          <p:cNvPr id="4824" name="Body Level One…"/>
          <p:cNvSpPr txBox="1">
            <a:spLocks noGrp="1"/>
          </p:cNvSpPr>
          <p:nvPr>
            <p:ph type="body" sz="quarter" idx="1"/>
          </p:nvPr>
        </p:nvSpPr>
        <p:spPr>
          <a:xfrm>
            <a:off x="3049774" y="2250281"/>
            <a:ext cx="3044452"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25" name="Slide Number"/>
          <p:cNvSpPr txBox="1">
            <a:spLocks noGrp="1"/>
          </p:cNvSpPr>
          <p:nvPr>
            <p:ph type="sldNum" sz="quarter" idx="2"/>
          </p:nvPr>
        </p:nvSpPr>
        <p:spPr>
          <a:xfrm>
            <a:off x="8876916" y="4905375"/>
            <a:ext cx="243656" cy="217495"/>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62871802"/>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tx">
  <p:cSld name="5_Content Slide 3 copy">
    <p:bg>
      <p:bgPr>
        <a:solidFill>
          <a:srgbClr val="FFFFFF"/>
        </a:solidFill>
        <a:effectLst/>
      </p:bgPr>
    </p:bg>
    <p:spTree>
      <p:nvGrpSpPr>
        <p:cNvPr id="1" name=""/>
        <p:cNvGrpSpPr/>
        <p:nvPr/>
      </p:nvGrpSpPr>
      <p:grpSpPr>
        <a:xfrm>
          <a:off x="0" y="0"/>
          <a:ext cx="0" cy="0"/>
          <a:chOff x="0" y="0"/>
          <a:chExt cx="0" cy="0"/>
        </a:xfrm>
      </p:grpSpPr>
      <p:sp>
        <p:nvSpPr>
          <p:cNvPr id="4832"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33"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4"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5"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6"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7"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8"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839" name="Rectangle"/>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840" name="SLIDE TITLE GOES HERE"/>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841" name="Line"/>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4842"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3"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4"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5"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6"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7"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8"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71382259"/>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tx">
  <p:cSld name="3_Content Slide 1">
    <p:bg>
      <p:bgPr>
        <a:solidFill>
          <a:srgbClr val="FFFFFF"/>
        </a:solidFill>
        <a:effectLst/>
      </p:bgPr>
    </p:bg>
    <p:spTree>
      <p:nvGrpSpPr>
        <p:cNvPr id="1" name=""/>
        <p:cNvGrpSpPr/>
        <p:nvPr/>
      </p:nvGrpSpPr>
      <p:grpSpPr>
        <a:xfrm>
          <a:off x="0" y="0"/>
          <a:ext cx="0" cy="0"/>
          <a:chOff x="0" y="0"/>
          <a:chExt cx="0" cy="0"/>
        </a:xfrm>
      </p:grpSpPr>
      <p:sp>
        <p:nvSpPr>
          <p:cNvPr id="4855" name="Rectangle"/>
          <p:cNvSpPr/>
          <p:nvPr/>
        </p:nvSpPr>
        <p:spPr>
          <a:xfrm>
            <a:off x="-142875" y="-156084"/>
            <a:ext cx="2894893" cy="545566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856" name="Body Level One…"/>
          <p:cNvSpPr txBox="1">
            <a:spLocks noGrp="1"/>
          </p:cNvSpPr>
          <p:nvPr>
            <p:ph type="body" sz="quarter" idx="1"/>
          </p:nvPr>
        </p:nvSpPr>
        <p:spPr>
          <a:xfrm>
            <a:off x="3492836" y="937245"/>
            <a:ext cx="704925" cy="271463"/>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57" name="Lorem ipsum dolor sit amet, consectetur adipiscing elit, sed do eiusmod tempor incididunt ut labore et dolore magna aliqua."/>
          <p:cNvSpPr>
            <a:spLocks noGrp="1"/>
          </p:cNvSpPr>
          <p:nvPr>
            <p:ph type="body" sz="quarter" idx="13"/>
          </p:nvPr>
        </p:nvSpPr>
        <p:spPr>
          <a:xfrm>
            <a:off x="3492836" y="1187276"/>
            <a:ext cx="4970658"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58" name="Header"/>
          <p:cNvSpPr>
            <a:spLocks noGrp="1"/>
          </p:cNvSpPr>
          <p:nvPr>
            <p:ph type="body" sz="quarter" idx="14"/>
          </p:nvPr>
        </p:nvSpPr>
        <p:spPr>
          <a:xfrm>
            <a:off x="3492836" y="2185511"/>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59" name="Lorem ipsum dolor sit amet, consectetur adipiscing elit, sed do eiusmod tempor incididunt ut labore et dolore magna aliqua."/>
          <p:cNvSpPr>
            <a:spLocks noGrp="1"/>
          </p:cNvSpPr>
          <p:nvPr>
            <p:ph type="body" sz="quarter" idx="15"/>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0" name="Header"/>
          <p:cNvSpPr>
            <a:spLocks noGrp="1"/>
          </p:cNvSpPr>
          <p:nvPr>
            <p:ph type="body" sz="quarter" idx="16"/>
          </p:nvPr>
        </p:nvSpPr>
        <p:spPr>
          <a:xfrm>
            <a:off x="3492836" y="3433777"/>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61" name="Lorem ipsum dolor sit amet, consectetur adipiscing elit, sed do eiusmod tempor incididunt ut labore et dolore magna aliqua."/>
          <p:cNvSpPr>
            <a:spLocks noGrp="1"/>
          </p:cNvSpPr>
          <p:nvPr>
            <p:ph type="body" sz="quarter" idx="17"/>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2" name="Slide Title…"/>
          <p:cNvSpPr>
            <a:spLocks noGrp="1"/>
          </p:cNvSpPr>
          <p:nvPr>
            <p:ph type="body" sz="quarter" idx="18"/>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863" name="Line"/>
          <p:cNvSpPr/>
          <p:nvPr/>
        </p:nvSpPr>
        <p:spPr>
          <a:xfrm>
            <a:off x="352373" y="2100322"/>
            <a:ext cx="374403" cy="1"/>
          </a:xfrm>
          <a:prstGeom prst="line">
            <a:avLst/>
          </a:prstGeom>
          <a:ln w="127000">
            <a:solidFill>
              <a:srgbClr val="0BCFD8"/>
            </a:solidFill>
            <a:miter lim="400000"/>
          </a:ln>
        </p:spPr>
        <p:txBody>
          <a:bodyPr lIns="17144" tIns="17144" rIns="17144" bIns="17144"/>
          <a:lstStyle/>
          <a:p>
            <a:endParaRPr sz="506"/>
          </a:p>
        </p:txBody>
      </p:sp>
      <p:sp>
        <p:nvSpPr>
          <p:cNvPr id="4864" name="IBM Bluemix Container Service  |  IBM Confidential  |  ©2017 IBM Corporation"/>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4865"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4837262"/>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type="tx">
  <p:cSld name="9_Content 11">
    <p:bg>
      <p:bgPr>
        <a:solidFill>
          <a:srgbClr val="FFFFFF"/>
        </a:solidFill>
        <a:effectLst/>
      </p:bgPr>
    </p:bg>
    <p:spTree>
      <p:nvGrpSpPr>
        <p:cNvPr id="1" name=""/>
        <p:cNvGrpSpPr/>
        <p:nvPr/>
      </p:nvGrpSpPr>
      <p:grpSpPr>
        <a:xfrm>
          <a:off x="0" y="0"/>
          <a:ext cx="0" cy="0"/>
          <a:chOff x="0" y="0"/>
          <a:chExt cx="0" cy="0"/>
        </a:xfrm>
      </p:grpSpPr>
      <p:sp>
        <p:nvSpPr>
          <p:cNvPr id="4872" name="Bluemix Design System  |  IBM Confidential  |  ©2016 IBM Corporation"/>
          <p:cNvSpPr txBox="1"/>
          <p:nvPr/>
        </p:nvSpPr>
        <p:spPr>
          <a:xfrm>
            <a:off x="154049" y="4884989"/>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4873"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74" name="Rectangle"/>
          <p:cNvSpPr>
            <a:spLocks noGrp="1"/>
          </p:cNvSpPr>
          <p:nvPr>
            <p:ph type="body" sz="quarter" idx="13"/>
          </p:nvPr>
        </p:nvSpPr>
        <p:spPr>
          <a:xfrm>
            <a:off x="377847" y="544419"/>
            <a:ext cx="2112060" cy="271464"/>
          </a:xfrm>
          <a:prstGeom prst="rect">
            <a:avLst/>
          </a:prstGeom>
        </p:spPr>
        <p:txBody>
          <a:bodyPr/>
          <a:lstStyle/>
          <a:p>
            <a:endParaRPr/>
          </a:p>
        </p:txBody>
      </p:sp>
      <p:sp>
        <p:nvSpPr>
          <p:cNvPr id="4875"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4876" name="Rectangle"/>
          <p:cNvSpPr>
            <a:spLocks noGrp="1"/>
          </p:cNvSpPr>
          <p:nvPr>
            <p:ph type="body" sz="quarter" idx="15"/>
          </p:nvPr>
        </p:nvSpPr>
        <p:spPr>
          <a:xfrm>
            <a:off x="3278892" y="2497931"/>
            <a:ext cx="2568318" cy="242888"/>
          </a:xfrm>
          <a:prstGeom prst="rect">
            <a:avLst/>
          </a:prstGeom>
        </p:spPr>
        <p:txBody>
          <a:bodyPr/>
          <a:lstStyle/>
          <a:p>
            <a:endParaRPr/>
          </a:p>
        </p:txBody>
      </p:sp>
      <p:sp>
        <p:nvSpPr>
          <p:cNvPr id="4877" name="Slide Number"/>
          <p:cNvSpPr txBox="1">
            <a:spLocks noGrp="1"/>
          </p:cNvSpPr>
          <p:nvPr>
            <p:ph type="sldNum" sz="quarter" idx="2"/>
          </p:nvPr>
        </p:nvSpPr>
        <p:spPr>
          <a:xfrm>
            <a:off x="8791191" y="4862286"/>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1165147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type="tx">
  <p:cSld name="9_Title Slide">
    <p:bg>
      <p:bgPr>
        <a:solidFill>
          <a:srgbClr val="FFFFFF"/>
        </a:solidFill>
        <a:effectLst/>
      </p:bgPr>
    </p:bg>
    <p:spTree>
      <p:nvGrpSpPr>
        <p:cNvPr id="1" name=""/>
        <p:cNvGrpSpPr/>
        <p:nvPr/>
      </p:nvGrpSpPr>
      <p:grpSpPr>
        <a:xfrm>
          <a:off x="0" y="0"/>
          <a:ext cx="0" cy="0"/>
          <a:chOff x="0" y="0"/>
          <a:chExt cx="0" cy="0"/>
        </a:xfrm>
      </p:grpSpPr>
      <p:sp>
        <p:nvSpPr>
          <p:cNvPr id="4884" name="Title Text"/>
          <p:cNvSpPr txBox="1">
            <a:spLocks noGrp="1"/>
          </p:cNvSpPr>
          <p:nvPr>
            <p:ph type="title"/>
          </p:nvPr>
        </p:nvSpPr>
        <p:spPr>
          <a:xfrm>
            <a:off x="1347787" y="512761"/>
            <a:ext cx="4867277" cy="523877"/>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4885" name="Body Level One…"/>
          <p:cNvSpPr txBox="1">
            <a:spLocks noGrp="1"/>
          </p:cNvSpPr>
          <p:nvPr>
            <p:ph type="body" sz="quarter" idx="1"/>
          </p:nvPr>
        </p:nvSpPr>
        <p:spPr>
          <a:xfrm>
            <a:off x="1347787" y="940093"/>
            <a:ext cx="4867277" cy="285802"/>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886" name="Image"/>
          <p:cNvSpPr>
            <a:spLocks noGrp="1"/>
          </p:cNvSpPr>
          <p:nvPr>
            <p:ph type="pic" sz="half" idx="13"/>
          </p:nvPr>
        </p:nvSpPr>
        <p:spPr>
          <a:xfrm>
            <a:off x="1143000" y="1364984"/>
            <a:ext cx="6858000" cy="1995269"/>
          </a:xfrm>
          <a:prstGeom prst="rect">
            <a:avLst/>
          </a:prstGeom>
        </p:spPr>
        <p:txBody>
          <a:bodyPr lIns="91439" tIns="45719" rIns="91439" bIns="45719" anchor="t">
            <a:noAutofit/>
          </a:bodyPr>
          <a:lstStyle/>
          <a:p>
            <a:endParaRPr/>
          </a:p>
        </p:txBody>
      </p:sp>
      <p:sp>
        <p:nvSpPr>
          <p:cNvPr id="4887" name="Slide Number"/>
          <p:cNvSpPr txBox="1">
            <a:spLocks noGrp="1"/>
          </p:cNvSpPr>
          <p:nvPr>
            <p:ph type="sldNum" sz="quarter" idx="2"/>
          </p:nvPr>
        </p:nvSpPr>
        <p:spPr>
          <a:xfrm>
            <a:off x="5732178" y="4619535"/>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800793302"/>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type="tx">
  <p:cSld name="3_Divider 1">
    <p:bg>
      <p:bgPr>
        <a:solidFill>
          <a:srgbClr val="FFFFFF"/>
        </a:solidFill>
        <a:effectLst/>
      </p:bgPr>
    </p:bg>
    <p:spTree>
      <p:nvGrpSpPr>
        <p:cNvPr id="1" name=""/>
        <p:cNvGrpSpPr/>
        <p:nvPr/>
      </p:nvGrpSpPr>
      <p:grpSpPr>
        <a:xfrm>
          <a:off x="0" y="0"/>
          <a:ext cx="0" cy="0"/>
          <a:chOff x="0" y="0"/>
          <a:chExt cx="0" cy="0"/>
        </a:xfrm>
      </p:grpSpPr>
      <p:sp>
        <p:nvSpPr>
          <p:cNvPr id="4894" name="Image"/>
          <p:cNvSpPr>
            <a:spLocks noGrp="1"/>
          </p:cNvSpPr>
          <p:nvPr>
            <p:ph type="pic" idx="13"/>
          </p:nvPr>
        </p:nvSpPr>
        <p:spPr>
          <a:xfrm>
            <a:off x="3176973" y="-59694"/>
            <a:ext cx="6374590" cy="5301357"/>
          </a:xfrm>
          <a:prstGeom prst="rect">
            <a:avLst/>
          </a:prstGeom>
        </p:spPr>
        <p:txBody>
          <a:bodyPr lIns="91439" tIns="45719" rIns="91439" bIns="45719" anchor="t">
            <a:noAutofit/>
          </a:bodyPr>
          <a:lstStyle/>
          <a:p>
            <a:endParaRPr/>
          </a:p>
        </p:txBody>
      </p:sp>
      <p:sp>
        <p:nvSpPr>
          <p:cNvPr id="4895" name="Body Level One…"/>
          <p:cNvSpPr txBox="1">
            <a:spLocks noGrp="1"/>
          </p:cNvSpPr>
          <p:nvPr>
            <p:ph type="body" sz="quarter" idx="1"/>
          </p:nvPr>
        </p:nvSpPr>
        <p:spPr>
          <a:xfrm>
            <a:off x="1232632" y="1925422"/>
            <a:ext cx="1683065" cy="642938"/>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96" name="Subtitle"/>
          <p:cNvSpPr>
            <a:spLocks noGrp="1"/>
          </p:cNvSpPr>
          <p:nvPr>
            <p:ph type="body" sz="quarter" idx="14"/>
          </p:nvPr>
        </p:nvSpPr>
        <p:spPr>
          <a:xfrm>
            <a:off x="1025389" y="2405271"/>
            <a:ext cx="1890308" cy="51435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4897" name="Lorem ipsum dolor sit amet, consectetur adipiscing elit, sed do eiusmod tempor incididunt ut labore et dolore magna aliqua."/>
          <p:cNvSpPr>
            <a:spLocks noGrp="1"/>
          </p:cNvSpPr>
          <p:nvPr>
            <p:ph type="body" sz="quarter" idx="15"/>
          </p:nvPr>
        </p:nvSpPr>
        <p:spPr>
          <a:xfrm>
            <a:off x="455877" y="3207164"/>
            <a:ext cx="2486668" cy="762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898"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899"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35762774"/>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x">
  <p:cSld name="3_Specialty Slide 2">
    <p:bg>
      <p:bgPr>
        <a:solidFill>
          <a:srgbClr val="FFFFFF"/>
        </a:solidFill>
        <a:effectLst/>
      </p:bgPr>
    </p:bg>
    <p:spTree>
      <p:nvGrpSpPr>
        <p:cNvPr id="1" name=""/>
        <p:cNvGrpSpPr/>
        <p:nvPr/>
      </p:nvGrpSpPr>
      <p:grpSpPr>
        <a:xfrm>
          <a:off x="0" y="0"/>
          <a:ext cx="0" cy="0"/>
          <a:chOff x="0" y="0"/>
          <a:chExt cx="0" cy="0"/>
        </a:xfrm>
      </p:grpSpPr>
      <p:sp>
        <p:nvSpPr>
          <p:cNvPr id="4906" name="Image"/>
          <p:cNvSpPr>
            <a:spLocks noGrp="1"/>
          </p:cNvSpPr>
          <p:nvPr>
            <p:ph type="pic" sz="half" idx="13"/>
          </p:nvPr>
        </p:nvSpPr>
        <p:spPr>
          <a:xfrm>
            <a:off x="2081598" y="-139951"/>
            <a:ext cx="2803682" cy="5518168"/>
          </a:xfrm>
          <a:prstGeom prst="rect">
            <a:avLst/>
          </a:prstGeom>
        </p:spPr>
        <p:txBody>
          <a:bodyPr lIns="91439" tIns="45719" rIns="91439" bIns="45719" anchor="t">
            <a:noAutofit/>
          </a:bodyPr>
          <a:lstStyle/>
          <a:p>
            <a:endParaRPr/>
          </a:p>
        </p:txBody>
      </p:sp>
      <p:sp>
        <p:nvSpPr>
          <p:cNvPr id="4907" name="Body Level One…"/>
          <p:cNvSpPr txBox="1">
            <a:spLocks noGrp="1"/>
          </p:cNvSpPr>
          <p:nvPr>
            <p:ph type="body" sz="quarter" idx="1"/>
          </p:nvPr>
        </p:nvSpPr>
        <p:spPr>
          <a:xfrm>
            <a:off x="227745" y="3585154"/>
            <a:ext cx="1683065"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08" name="Quote goes here."/>
          <p:cNvSpPr>
            <a:spLocks noGrp="1"/>
          </p:cNvSpPr>
          <p:nvPr>
            <p:ph type="body" sz="quarter" idx="14"/>
          </p:nvPr>
        </p:nvSpPr>
        <p:spPr>
          <a:xfrm>
            <a:off x="5244838" y="1189369"/>
            <a:ext cx="3324819" cy="671513"/>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909" name="“"/>
          <p:cNvSpPr txBox="1"/>
          <p:nvPr/>
        </p:nvSpPr>
        <p:spPr>
          <a:xfrm>
            <a:off x="5003680" y="468188"/>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4910" name="Line"/>
          <p:cNvSpPr/>
          <p:nvPr/>
        </p:nvSpPr>
        <p:spPr>
          <a:xfrm>
            <a:off x="244659" y="287451"/>
            <a:ext cx="338758" cy="1"/>
          </a:xfrm>
          <a:prstGeom prst="line">
            <a:avLst/>
          </a:prstGeom>
          <a:ln w="139700">
            <a:solidFill>
              <a:srgbClr val="0F3659"/>
            </a:solidFill>
            <a:miter lim="400000"/>
          </a:ln>
        </p:spPr>
        <p:txBody>
          <a:bodyPr lIns="17144" tIns="17144" rIns="17144" bIns="17144"/>
          <a:lstStyle/>
          <a:p>
            <a:endParaRPr sz="506"/>
          </a:p>
        </p:txBody>
      </p:sp>
      <p:sp>
        <p:nvSpPr>
          <p:cNvPr id="4911"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29519047"/>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tx">
  <p:cSld name="4_Content Slide 1">
    <p:bg>
      <p:bgPr>
        <a:solidFill>
          <a:srgbClr val="FFFFFF"/>
        </a:solidFill>
        <a:effectLst/>
      </p:bgPr>
    </p:bg>
    <p:spTree>
      <p:nvGrpSpPr>
        <p:cNvPr id="1" name=""/>
        <p:cNvGrpSpPr/>
        <p:nvPr/>
      </p:nvGrpSpPr>
      <p:grpSpPr>
        <a:xfrm>
          <a:off x="0" y="0"/>
          <a:ext cx="0" cy="0"/>
          <a:chOff x="0" y="0"/>
          <a:chExt cx="0" cy="0"/>
        </a:xfrm>
      </p:grpSpPr>
      <p:sp>
        <p:nvSpPr>
          <p:cNvPr id="4918" name="Rectangle"/>
          <p:cNvSpPr/>
          <p:nvPr/>
        </p:nvSpPr>
        <p:spPr>
          <a:xfrm>
            <a:off x="-142875" y="-156084"/>
            <a:ext cx="2894893" cy="545566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19" name="Body Level One…"/>
          <p:cNvSpPr txBox="1">
            <a:spLocks noGrp="1"/>
          </p:cNvSpPr>
          <p:nvPr>
            <p:ph type="body" sz="quarter" idx="1"/>
          </p:nvPr>
        </p:nvSpPr>
        <p:spPr>
          <a:xfrm>
            <a:off x="3492836" y="937245"/>
            <a:ext cx="704925" cy="271463"/>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20" name="Lorem ipsum dolor sit amet, consectetur adipiscing elit, sed do eiusmod tempor incididunt ut labore et dolore magna aliqua."/>
          <p:cNvSpPr>
            <a:spLocks noGrp="1"/>
          </p:cNvSpPr>
          <p:nvPr>
            <p:ph type="body" sz="quarter" idx="13"/>
          </p:nvPr>
        </p:nvSpPr>
        <p:spPr>
          <a:xfrm>
            <a:off x="3492836" y="1187276"/>
            <a:ext cx="4970658"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1" name="Header"/>
          <p:cNvSpPr>
            <a:spLocks noGrp="1"/>
          </p:cNvSpPr>
          <p:nvPr>
            <p:ph type="body" sz="quarter" idx="14"/>
          </p:nvPr>
        </p:nvSpPr>
        <p:spPr>
          <a:xfrm>
            <a:off x="3492836" y="2185511"/>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2" name="Lorem ipsum dolor sit amet, consectetur adipiscing elit, sed do eiusmod tempor incididunt ut labore et dolore magna aliqua."/>
          <p:cNvSpPr>
            <a:spLocks noGrp="1"/>
          </p:cNvSpPr>
          <p:nvPr>
            <p:ph type="body" sz="quarter" idx="15"/>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3" name="Header"/>
          <p:cNvSpPr>
            <a:spLocks noGrp="1"/>
          </p:cNvSpPr>
          <p:nvPr>
            <p:ph type="body" sz="quarter" idx="16"/>
          </p:nvPr>
        </p:nvSpPr>
        <p:spPr>
          <a:xfrm>
            <a:off x="3492836" y="3433777"/>
            <a:ext cx="704925" cy="271463"/>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4" name="Lorem ipsum dolor sit amet, consectetur adipiscing elit, sed do eiusmod tempor incididunt ut labore et dolore magna aliqua."/>
          <p:cNvSpPr>
            <a:spLocks noGrp="1"/>
          </p:cNvSpPr>
          <p:nvPr>
            <p:ph type="body" sz="quarter" idx="17"/>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5" name="Slide Title…"/>
          <p:cNvSpPr>
            <a:spLocks noGrp="1"/>
          </p:cNvSpPr>
          <p:nvPr>
            <p:ph type="body" sz="quarter" idx="18"/>
          </p:nvPr>
        </p:nvSpPr>
        <p:spPr>
          <a:xfrm>
            <a:off x="295223" y="2199778"/>
            <a:ext cx="2012739" cy="89535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926" name="Line"/>
          <p:cNvSpPr/>
          <p:nvPr/>
        </p:nvSpPr>
        <p:spPr>
          <a:xfrm>
            <a:off x="352373" y="2100322"/>
            <a:ext cx="374403" cy="1"/>
          </a:xfrm>
          <a:prstGeom prst="line">
            <a:avLst/>
          </a:prstGeom>
          <a:ln w="127000">
            <a:solidFill>
              <a:srgbClr val="0F3659"/>
            </a:solidFill>
            <a:miter lim="400000"/>
          </a:ln>
        </p:spPr>
        <p:txBody>
          <a:bodyPr lIns="17144" tIns="17144" rIns="17144" bIns="17144"/>
          <a:lstStyle/>
          <a:p>
            <a:endParaRPr sz="506"/>
          </a:p>
        </p:txBody>
      </p:sp>
      <p:sp>
        <p:nvSpPr>
          <p:cNvPr id="4927"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4928"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75008933"/>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type="tx">
  <p:cSld name="2_Content Slide 8">
    <p:bg>
      <p:bgPr>
        <a:solidFill>
          <a:srgbClr val="FFFFFF"/>
        </a:solidFill>
        <a:effectLst/>
      </p:bgPr>
    </p:bg>
    <p:spTree>
      <p:nvGrpSpPr>
        <p:cNvPr id="1" name=""/>
        <p:cNvGrpSpPr/>
        <p:nvPr/>
      </p:nvGrpSpPr>
      <p:grpSpPr>
        <a:xfrm>
          <a:off x="0" y="0"/>
          <a:ext cx="0" cy="0"/>
          <a:chOff x="0" y="0"/>
          <a:chExt cx="0" cy="0"/>
        </a:xfrm>
      </p:grpSpPr>
      <p:sp>
        <p:nvSpPr>
          <p:cNvPr id="4935"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36" name="Subtitle or tagline here."/>
          <p:cNvSpPr>
            <a:spLocks noGrp="1"/>
          </p:cNvSpPr>
          <p:nvPr>
            <p:ph type="body" sz="quarter" idx="13"/>
          </p:nvPr>
        </p:nvSpPr>
        <p:spPr>
          <a:xfrm>
            <a:off x="377847" y="5444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37"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4938" name="Graph, chart, diagram goes here."/>
          <p:cNvSpPr>
            <a:spLocks noGrp="1"/>
          </p:cNvSpPr>
          <p:nvPr>
            <p:ph type="body" sz="quarter" idx="15"/>
          </p:nvPr>
        </p:nvSpPr>
        <p:spPr>
          <a:xfrm>
            <a:off x="3278892" y="2497931"/>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39"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40"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96973788"/>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tx">
  <p:cSld name="3_Content Slide 6">
    <p:bg>
      <p:bgPr>
        <a:solidFill>
          <a:srgbClr val="FFFFFF"/>
        </a:solidFill>
        <a:effectLst/>
      </p:bgPr>
    </p:bg>
    <p:spTree>
      <p:nvGrpSpPr>
        <p:cNvPr id="1" name=""/>
        <p:cNvGrpSpPr/>
        <p:nvPr/>
      </p:nvGrpSpPr>
      <p:grpSpPr>
        <a:xfrm>
          <a:off x="0" y="0"/>
          <a:ext cx="0" cy="0"/>
          <a:chOff x="0" y="0"/>
          <a:chExt cx="0" cy="0"/>
        </a:xfrm>
      </p:grpSpPr>
      <p:sp>
        <p:nvSpPr>
          <p:cNvPr id="4947" name="Body Level One…"/>
          <p:cNvSpPr txBox="1">
            <a:spLocks noGrp="1"/>
          </p:cNvSpPr>
          <p:nvPr>
            <p:ph type="body" sz="quarter" idx="1"/>
          </p:nvPr>
        </p:nvSpPr>
        <p:spPr>
          <a:xfrm>
            <a:off x="996823" y="3078465"/>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48" name="Lorem ipsum dolor sit amet, consectetur adipiscing elit, sed do eiusmod tempor incididunt ut labore et dolore magna aliqua."/>
          <p:cNvSpPr>
            <a:spLocks noGrp="1"/>
          </p:cNvSpPr>
          <p:nvPr>
            <p:ph type="body" sz="quarter" idx="13"/>
          </p:nvPr>
        </p:nvSpPr>
        <p:spPr>
          <a:xfrm>
            <a:off x="99047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49" name="Header"/>
          <p:cNvSpPr>
            <a:spLocks noGrp="1"/>
          </p:cNvSpPr>
          <p:nvPr>
            <p:ph type="body" sz="quarter" idx="14"/>
          </p:nvPr>
        </p:nvSpPr>
        <p:spPr>
          <a:xfrm>
            <a:off x="3551111"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0" name="Lorem ipsum dolor sit amet, consectetur adipiscing elit, sed do eiusmod tempor incididunt ut labore et dolore magna aliqua."/>
          <p:cNvSpPr>
            <a:spLocks noGrp="1"/>
          </p:cNvSpPr>
          <p:nvPr>
            <p:ph type="body" sz="quarter" idx="15"/>
          </p:nvPr>
        </p:nvSpPr>
        <p:spPr>
          <a:xfrm>
            <a:off x="3544760"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1" name="Header"/>
          <p:cNvSpPr>
            <a:spLocks noGrp="1"/>
          </p:cNvSpPr>
          <p:nvPr>
            <p:ph type="body" sz="quarter" idx="16"/>
          </p:nvPr>
        </p:nvSpPr>
        <p:spPr>
          <a:xfrm>
            <a:off x="6172073" y="3078465"/>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2" name="Lorem ipsum dolor sit amet, consectetur adipiscing elit, sed do eiusmod tempor incididunt ut labore et dolore magna aliqua."/>
          <p:cNvSpPr>
            <a:spLocks noGrp="1"/>
          </p:cNvSpPr>
          <p:nvPr>
            <p:ph type="body" sz="quarter" idx="17"/>
          </p:nvPr>
        </p:nvSpPr>
        <p:spPr>
          <a:xfrm>
            <a:off x="6165723" y="3336131"/>
            <a:ext cx="2148422" cy="942975"/>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3" name="Image"/>
          <p:cNvSpPr>
            <a:spLocks noGrp="1"/>
          </p:cNvSpPr>
          <p:nvPr>
            <p:ph type="pic" sz="quarter" idx="18"/>
          </p:nvPr>
        </p:nvSpPr>
        <p:spPr>
          <a:xfrm>
            <a:off x="996823" y="1838325"/>
            <a:ext cx="2001714" cy="1122363"/>
          </a:xfrm>
          <a:prstGeom prst="rect">
            <a:avLst/>
          </a:prstGeom>
        </p:spPr>
        <p:txBody>
          <a:bodyPr lIns="91439" tIns="45719" rIns="91439" bIns="45719" anchor="t">
            <a:noAutofit/>
          </a:bodyPr>
          <a:lstStyle/>
          <a:p>
            <a:endParaRPr/>
          </a:p>
        </p:txBody>
      </p:sp>
      <p:sp>
        <p:nvSpPr>
          <p:cNvPr id="4954" name="Image"/>
          <p:cNvSpPr>
            <a:spLocks noGrp="1"/>
          </p:cNvSpPr>
          <p:nvPr>
            <p:ph type="pic" sz="quarter" idx="19"/>
          </p:nvPr>
        </p:nvSpPr>
        <p:spPr>
          <a:xfrm>
            <a:off x="3551111" y="1838325"/>
            <a:ext cx="2001714" cy="1122363"/>
          </a:xfrm>
          <a:prstGeom prst="rect">
            <a:avLst/>
          </a:prstGeom>
        </p:spPr>
        <p:txBody>
          <a:bodyPr lIns="91439" tIns="45719" rIns="91439" bIns="45719" anchor="t">
            <a:noAutofit/>
          </a:bodyPr>
          <a:lstStyle/>
          <a:p>
            <a:endParaRPr/>
          </a:p>
        </p:txBody>
      </p:sp>
      <p:sp>
        <p:nvSpPr>
          <p:cNvPr id="4955" name="Image"/>
          <p:cNvSpPr>
            <a:spLocks noGrp="1"/>
          </p:cNvSpPr>
          <p:nvPr>
            <p:ph type="pic" sz="quarter" idx="20"/>
          </p:nvPr>
        </p:nvSpPr>
        <p:spPr>
          <a:xfrm>
            <a:off x="6172073" y="1838325"/>
            <a:ext cx="2001714" cy="1122363"/>
          </a:xfrm>
          <a:prstGeom prst="rect">
            <a:avLst/>
          </a:prstGeom>
        </p:spPr>
        <p:txBody>
          <a:bodyPr lIns="91439" tIns="45719" rIns="91439" bIns="45719" anchor="t">
            <a:noAutofit/>
          </a:bodyPr>
          <a:lstStyle/>
          <a:p>
            <a:endParaRPr/>
          </a:p>
        </p:txBody>
      </p:sp>
      <p:sp>
        <p:nvSpPr>
          <p:cNvPr id="4956" name="Rectangle"/>
          <p:cNvSpPr/>
          <p:nvPr/>
        </p:nvSpPr>
        <p:spPr>
          <a:xfrm>
            <a:off x="-116682" y="521698"/>
            <a:ext cx="908349" cy="803316"/>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57" name="SLIDE TITLE"/>
          <p:cNvSpPr>
            <a:spLocks noGrp="1"/>
          </p:cNvSpPr>
          <p:nvPr>
            <p:ph type="body" sz="quarter" idx="21"/>
          </p:nvPr>
        </p:nvSpPr>
        <p:spPr>
          <a:xfrm>
            <a:off x="990473" y="615063"/>
            <a:ext cx="2414588" cy="51435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4958" name="Subtitle or tagline here."/>
          <p:cNvSpPr>
            <a:spLocks noGrp="1"/>
          </p:cNvSpPr>
          <p:nvPr>
            <p:ph type="body" sz="quarter" idx="22"/>
          </p:nvPr>
        </p:nvSpPr>
        <p:spPr>
          <a:xfrm>
            <a:off x="990473" y="1039720"/>
            <a:ext cx="2112060" cy="271463"/>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59"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60"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98031134"/>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tx">
  <p:cSld name="3_Content Slide 9">
    <p:bg>
      <p:bgPr>
        <a:solidFill>
          <a:srgbClr val="FFFFFF"/>
        </a:solidFill>
        <a:effectLst/>
      </p:bgPr>
    </p:bg>
    <p:spTree>
      <p:nvGrpSpPr>
        <p:cNvPr id="1" name=""/>
        <p:cNvGrpSpPr/>
        <p:nvPr/>
      </p:nvGrpSpPr>
      <p:grpSpPr>
        <a:xfrm>
          <a:off x="0" y="0"/>
          <a:ext cx="0" cy="0"/>
          <a:chOff x="0" y="0"/>
          <a:chExt cx="0" cy="0"/>
        </a:xfrm>
      </p:grpSpPr>
      <p:sp>
        <p:nvSpPr>
          <p:cNvPr id="4967" name="Body Level One…"/>
          <p:cNvSpPr txBox="1">
            <a:spLocks noGrp="1"/>
          </p:cNvSpPr>
          <p:nvPr>
            <p:ph type="body" sz="quarter" idx="1"/>
          </p:nvPr>
        </p:nvSpPr>
        <p:spPr>
          <a:xfrm>
            <a:off x="239735" y="174532"/>
            <a:ext cx="1701222" cy="461963"/>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68" name="Subtitle or tagline here."/>
          <p:cNvSpPr>
            <a:spLocks noGrp="1"/>
          </p:cNvSpPr>
          <p:nvPr>
            <p:ph type="body" sz="quarter" idx="13"/>
          </p:nvPr>
        </p:nvSpPr>
        <p:spPr>
          <a:xfrm>
            <a:off x="239734" y="558707"/>
            <a:ext cx="1853720"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69" name="Rectangle"/>
          <p:cNvSpPr>
            <a:spLocks noGrp="1"/>
          </p:cNvSpPr>
          <p:nvPr>
            <p:ph type="body" sz="half" idx="14"/>
          </p:nvPr>
        </p:nvSpPr>
        <p:spPr>
          <a:xfrm>
            <a:off x="4485085" y="915981"/>
            <a:ext cx="4098094" cy="3607223"/>
          </a:xfrm>
          <a:prstGeom prst="rect">
            <a:avLst/>
          </a:prstGeom>
          <a:solidFill>
            <a:srgbClr val="EFF2F5"/>
          </a:solidFill>
        </p:spPr>
        <p:txBody>
          <a:bodyPr/>
          <a:lstStyle/>
          <a:p>
            <a:endParaRPr/>
          </a:p>
        </p:txBody>
      </p:sp>
      <p:sp>
        <p:nvSpPr>
          <p:cNvPr id="4970" name="Graph, chart, diagram goes here."/>
          <p:cNvSpPr>
            <a:spLocks noGrp="1"/>
          </p:cNvSpPr>
          <p:nvPr>
            <p:ph type="body" sz="quarter" idx="15"/>
          </p:nvPr>
        </p:nvSpPr>
        <p:spPr>
          <a:xfrm>
            <a:off x="5249972" y="2598148"/>
            <a:ext cx="2568318" cy="242888"/>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71" name="Lorem ipsum dolor sit amet, consectetur adipiscing elit, sed  do eiusmod tempor incididunt ut labore et.…"/>
          <p:cNvSpPr>
            <a:spLocks noGrp="1"/>
          </p:cNvSpPr>
          <p:nvPr>
            <p:ph type="body" sz="half" idx="16"/>
          </p:nvPr>
        </p:nvSpPr>
        <p:spPr>
          <a:xfrm>
            <a:off x="611209" y="1126807"/>
            <a:ext cx="3349192" cy="3276600"/>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4972" name="IBM Bluemix  |  IBM Confidential  |  ©2017 IBM Corporation"/>
          <p:cNvSpPr txBox="1"/>
          <p:nvPr/>
        </p:nvSpPr>
        <p:spPr>
          <a:xfrm>
            <a:off x="154049" y="4884989"/>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73"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97766056"/>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type="tx">
  <p:cSld name="7_Content Slide 3">
    <p:bg>
      <p:bgPr>
        <a:solidFill>
          <a:srgbClr val="FFFFFF"/>
        </a:solidFill>
        <a:effectLst/>
      </p:bgPr>
    </p:bg>
    <p:spTree>
      <p:nvGrpSpPr>
        <p:cNvPr id="1" name=""/>
        <p:cNvGrpSpPr/>
        <p:nvPr/>
      </p:nvGrpSpPr>
      <p:grpSpPr>
        <a:xfrm>
          <a:off x="0" y="0"/>
          <a:ext cx="0" cy="0"/>
          <a:chOff x="0" y="0"/>
          <a:chExt cx="0" cy="0"/>
        </a:xfrm>
      </p:grpSpPr>
      <p:sp>
        <p:nvSpPr>
          <p:cNvPr id="4980"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81"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2"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3"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4"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5"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6"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987" name="Rectangle"/>
          <p:cNvSpPr/>
          <p:nvPr/>
        </p:nvSpPr>
        <p:spPr>
          <a:xfrm>
            <a:off x="-92372" y="-108526"/>
            <a:ext cx="9328744" cy="1280669"/>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988" name="SLIDE TITLE GOES HERE"/>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989" name="Line"/>
          <p:cNvSpPr/>
          <p:nvPr/>
        </p:nvSpPr>
        <p:spPr>
          <a:xfrm>
            <a:off x="545854" y="793989"/>
            <a:ext cx="338758" cy="0"/>
          </a:xfrm>
          <a:prstGeom prst="line">
            <a:avLst/>
          </a:prstGeom>
          <a:ln w="76200">
            <a:solidFill>
              <a:srgbClr val="0F3659"/>
            </a:solidFill>
            <a:miter lim="400000"/>
          </a:ln>
        </p:spPr>
        <p:txBody>
          <a:bodyPr lIns="17144" tIns="17144" rIns="17144" bIns="17144"/>
          <a:lstStyle/>
          <a:p>
            <a:endParaRPr sz="506"/>
          </a:p>
        </p:txBody>
      </p:sp>
      <p:sp>
        <p:nvSpPr>
          <p:cNvPr id="4990"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1"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2"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3"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4"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5"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6" name="IBM Bluemix   |  IBM Confidential  |  ©2017 IBM Corporation"/>
          <p:cNvSpPr txBox="1"/>
          <p:nvPr/>
        </p:nvSpPr>
        <p:spPr>
          <a:xfrm>
            <a:off x="154049" y="4884989"/>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97"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00207928"/>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x">
  <p:cSld name="7_Agenda 2">
    <p:bg>
      <p:bgPr>
        <a:solidFill>
          <a:srgbClr val="FFFFFF"/>
        </a:solidFill>
        <a:effectLst/>
      </p:bgPr>
    </p:bg>
    <p:spTree>
      <p:nvGrpSpPr>
        <p:cNvPr id="1" name=""/>
        <p:cNvGrpSpPr/>
        <p:nvPr/>
      </p:nvGrpSpPr>
      <p:grpSpPr>
        <a:xfrm>
          <a:off x="0" y="0"/>
          <a:ext cx="0" cy="0"/>
          <a:chOff x="0" y="0"/>
          <a:chExt cx="0" cy="0"/>
        </a:xfrm>
      </p:grpSpPr>
      <p:sp>
        <p:nvSpPr>
          <p:cNvPr id="5004" name="Body Level One…"/>
          <p:cNvSpPr txBox="1">
            <a:spLocks noGrp="1"/>
          </p:cNvSpPr>
          <p:nvPr>
            <p:ph type="body" sz="quarter" idx="1"/>
          </p:nvPr>
        </p:nvSpPr>
        <p:spPr>
          <a:xfrm>
            <a:off x="454212" y="2169318"/>
            <a:ext cx="2808393" cy="804863"/>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05" name="Rectangle"/>
          <p:cNvSpPr>
            <a:spLocks noGrp="1"/>
          </p:cNvSpPr>
          <p:nvPr>
            <p:ph type="body" sz="quarter" idx="13"/>
          </p:nvPr>
        </p:nvSpPr>
        <p:spPr>
          <a:xfrm>
            <a:off x="5193982" y="531019"/>
            <a:ext cx="604383" cy="642938"/>
          </a:xfrm>
          <a:prstGeom prst="rect">
            <a:avLst/>
          </a:prstGeom>
        </p:spPr>
        <p:txBody>
          <a:bodyPr anchor="t"/>
          <a:lstStyle/>
          <a:p>
            <a:endParaRPr/>
          </a:p>
        </p:txBody>
      </p:sp>
      <p:sp>
        <p:nvSpPr>
          <p:cNvPr id="5006" name="Rectangle"/>
          <p:cNvSpPr>
            <a:spLocks noGrp="1"/>
          </p:cNvSpPr>
          <p:nvPr>
            <p:ph type="body" sz="quarter" idx="14"/>
          </p:nvPr>
        </p:nvSpPr>
        <p:spPr>
          <a:xfrm>
            <a:off x="5158978" y="1661319"/>
            <a:ext cx="604383" cy="642939"/>
          </a:xfrm>
          <a:prstGeom prst="rect">
            <a:avLst/>
          </a:prstGeom>
        </p:spPr>
        <p:txBody>
          <a:bodyPr anchor="t"/>
          <a:lstStyle/>
          <a:p>
            <a:endParaRPr/>
          </a:p>
        </p:txBody>
      </p:sp>
      <p:sp>
        <p:nvSpPr>
          <p:cNvPr id="5007" name="Rectangle"/>
          <p:cNvSpPr>
            <a:spLocks noGrp="1"/>
          </p:cNvSpPr>
          <p:nvPr>
            <p:ph type="body" sz="quarter" idx="15"/>
          </p:nvPr>
        </p:nvSpPr>
        <p:spPr>
          <a:xfrm>
            <a:off x="5201126" y="2791619"/>
            <a:ext cx="604383" cy="642939"/>
          </a:xfrm>
          <a:prstGeom prst="rect">
            <a:avLst/>
          </a:prstGeom>
        </p:spPr>
        <p:txBody>
          <a:bodyPr anchor="t"/>
          <a:lstStyle/>
          <a:p>
            <a:endParaRPr/>
          </a:p>
        </p:txBody>
      </p:sp>
      <p:sp>
        <p:nvSpPr>
          <p:cNvPr id="5008" name="Rectangle"/>
          <p:cNvSpPr>
            <a:spLocks noGrp="1"/>
          </p:cNvSpPr>
          <p:nvPr>
            <p:ph type="body" sz="quarter" idx="16"/>
          </p:nvPr>
        </p:nvSpPr>
        <p:spPr>
          <a:xfrm>
            <a:off x="5201602" y="3921919"/>
            <a:ext cx="604383" cy="642938"/>
          </a:xfrm>
          <a:prstGeom prst="rect">
            <a:avLst/>
          </a:prstGeom>
        </p:spPr>
        <p:txBody>
          <a:bodyPr anchor="t"/>
          <a:lstStyle/>
          <a:p>
            <a:endParaRPr/>
          </a:p>
        </p:txBody>
      </p:sp>
      <p:sp>
        <p:nvSpPr>
          <p:cNvPr id="5009" name="Rectangle"/>
          <p:cNvSpPr>
            <a:spLocks noGrp="1"/>
          </p:cNvSpPr>
          <p:nvPr>
            <p:ph type="body" sz="quarter" idx="17"/>
          </p:nvPr>
        </p:nvSpPr>
        <p:spPr>
          <a:xfrm>
            <a:off x="5213285" y="1031081"/>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0" name="Rectangle"/>
          <p:cNvSpPr>
            <a:spLocks noGrp="1"/>
          </p:cNvSpPr>
          <p:nvPr>
            <p:ph type="body" sz="quarter" idx="18"/>
          </p:nvPr>
        </p:nvSpPr>
        <p:spPr>
          <a:xfrm>
            <a:off x="5213285" y="2163762"/>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1" name="Rectangle"/>
          <p:cNvSpPr>
            <a:spLocks noGrp="1"/>
          </p:cNvSpPr>
          <p:nvPr>
            <p:ph type="body" sz="quarter" idx="19"/>
          </p:nvPr>
        </p:nvSpPr>
        <p:spPr>
          <a:xfrm>
            <a:off x="5213285" y="3296444"/>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2" name="Rectangle"/>
          <p:cNvSpPr>
            <a:spLocks noGrp="1"/>
          </p:cNvSpPr>
          <p:nvPr>
            <p:ph type="body" sz="quarter" idx="20"/>
          </p:nvPr>
        </p:nvSpPr>
        <p:spPr>
          <a:xfrm>
            <a:off x="5213285" y="4426744"/>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3" name="Rectangle"/>
          <p:cNvSpPr>
            <a:spLocks noGrp="1"/>
          </p:cNvSpPr>
          <p:nvPr>
            <p:ph type="body" sz="quarter" idx="21"/>
          </p:nvPr>
        </p:nvSpPr>
        <p:spPr>
          <a:xfrm>
            <a:off x="7349808" y="531019"/>
            <a:ext cx="604383" cy="642938"/>
          </a:xfrm>
          <a:prstGeom prst="rect">
            <a:avLst/>
          </a:prstGeom>
        </p:spPr>
        <p:txBody>
          <a:bodyPr anchor="t"/>
          <a:lstStyle/>
          <a:p>
            <a:endParaRPr/>
          </a:p>
        </p:txBody>
      </p:sp>
      <p:sp>
        <p:nvSpPr>
          <p:cNvPr id="5014" name="Rectangle"/>
          <p:cNvSpPr>
            <a:spLocks noGrp="1"/>
          </p:cNvSpPr>
          <p:nvPr>
            <p:ph type="body" sz="quarter" idx="22"/>
          </p:nvPr>
        </p:nvSpPr>
        <p:spPr>
          <a:xfrm>
            <a:off x="7353141" y="1661319"/>
            <a:ext cx="604383" cy="642939"/>
          </a:xfrm>
          <a:prstGeom prst="rect">
            <a:avLst/>
          </a:prstGeom>
        </p:spPr>
        <p:txBody>
          <a:bodyPr anchor="t"/>
          <a:lstStyle/>
          <a:p>
            <a:endParaRPr/>
          </a:p>
        </p:txBody>
      </p:sp>
      <p:sp>
        <p:nvSpPr>
          <p:cNvPr id="5015" name="Rectangle"/>
          <p:cNvSpPr>
            <a:spLocks noGrp="1"/>
          </p:cNvSpPr>
          <p:nvPr>
            <p:ph type="body" sz="quarter" idx="23"/>
          </p:nvPr>
        </p:nvSpPr>
        <p:spPr>
          <a:xfrm>
            <a:off x="7347664" y="2791619"/>
            <a:ext cx="604383" cy="642939"/>
          </a:xfrm>
          <a:prstGeom prst="rect">
            <a:avLst/>
          </a:prstGeom>
        </p:spPr>
        <p:txBody>
          <a:bodyPr anchor="t"/>
          <a:lstStyle/>
          <a:p>
            <a:endParaRPr/>
          </a:p>
        </p:txBody>
      </p:sp>
      <p:sp>
        <p:nvSpPr>
          <p:cNvPr id="5016" name="Rectangle"/>
          <p:cNvSpPr>
            <a:spLocks noGrp="1"/>
          </p:cNvSpPr>
          <p:nvPr>
            <p:ph type="body" sz="quarter" idx="24"/>
          </p:nvPr>
        </p:nvSpPr>
        <p:spPr>
          <a:xfrm>
            <a:off x="7343855" y="3921919"/>
            <a:ext cx="604383" cy="642938"/>
          </a:xfrm>
          <a:prstGeom prst="rect">
            <a:avLst/>
          </a:prstGeom>
        </p:spPr>
        <p:txBody>
          <a:bodyPr anchor="t"/>
          <a:lstStyle/>
          <a:p>
            <a:endParaRPr/>
          </a:p>
        </p:txBody>
      </p:sp>
      <p:sp>
        <p:nvSpPr>
          <p:cNvPr id="5017" name="Rectangle"/>
          <p:cNvSpPr>
            <a:spLocks noGrp="1"/>
          </p:cNvSpPr>
          <p:nvPr>
            <p:ph type="body" sz="quarter" idx="25"/>
          </p:nvPr>
        </p:nvSpPr>
        <p:spPr>
          <a:xfrm>
            <a:off x="7359585" y="1031081"/>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8" name="Rectangle"/>
          <p:cNvSpPr>
            <a:spLocks noGrp="1"/>
          </p:cNvSpPr>
          <p:nvPr>
            <p:ph type="body" sz="quarter" idx="26"/>
          </p:nvPr>
        </p:nvSpPr>
        <p:spPr>
          <a:xfrm>
            <a:off x="7359585" y="2163762"/>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9" name="Rectangle"/>
          <p:cNvSpPr>
            <a:spLocks noGrp="1"/>
          </p:cNvSpPr>
          <p:nvPr>
            <p:ph type="body" sz="quarter" idx="27"/>
          </p:nvPr>
        </p:nvSpPr>
        <p:spPr>
          <a:xfrm>
            <a:off x="7359585" y="3296444"/>
            <a:ext cx="579521" cy="185739"/>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0" name="Rectangle"/>
          <p:cNvSpPr>
            <a:spLocks noGrp="1"/>
          </p:cNvSpPr>
          <p:nvPr>
            <p:ph type="body" sz="quarter" idx="28"/>
          </p:nvPr>
        </p:nvSpPr>
        <p:spPr>
          <a:xfrm>
            <a:off x="7359585" y="4426744"/>
            <a:ext cx="579521" cy="185738"/>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1" name="Rectangle"/>
          <p:cNvSpPr>
            <a:spLocks noGrp="1"/>
          </p:cNvSpPr>
          <p:nvPr>
            <p:ph type="body" sz="quarter" idx="29"/>
          </p:nvPr>
        </p:nvSpPr>
        <p:spPr>
          <a:xfrm>
            <a:off x="154049" y="4883717"/>
            <a:ext cx="2322539" cy="133351"/>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5022" name="Slide Number"/>
          <p:cNvSpPr txBox="1">
            <a:spLocks noGrp="1"/>
          </p:cNvSpPr>
          <p:nvPr>
            <p:ph type="sldNum" sz="quarter" idx="2"/>
          </p:nvPr>
        </p:nvSpPr>
        <p:spPr>
          <a:xfrm>
            <a:off x="8867391" y="4905375"/>
            <a:ext cx="243656" cy="217495"/>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38372137"/>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type="tx">
  <p:cSld name="15_Blank">
    <p:bg>
      <p:bgPr>
        <a:solidFill>
          <a:srgbClr val="FFFFFF"/>
        </a:solidFill>
        <a:effectLst/>
      </p:bgPr>
    </p:bg>
    <p:spTree>
      <p:nvGrpSpPr>
        <p:cNvPr id="1" name=""/>
        <p:cNvGrpSpPr/>
        <p:nvPr/>
      </p:nvGrpSpPr>
      <p:grpSpPr>
        <a:xfrm>
          <a:off x="0" y="0"/>
          <a:ext cx="0" cy="0"/>
          <a:chOff x="0" y="0"/>
          <a:chExt cx="0" cy="0"/>
        </a:xfrm>
      </p:grpSpPr>
      <p:sp>
        <p:nvSpPr>
          <p:cNvPr id="5029" name="IBM Confidential"/>
          <p:cNvSpPr txBox="1"/>
          <p:nvPr/>
        </p:nvSpPr>
        <p:spPr>
          <a:xfrm>
            <a:off x="456487" y="4885856"/>
            <a:ext cx="589329"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5030" name="Line"/>
          <p:cNvSpPr/>
          <p:nvPr/>
        </p:nvSpPr>
        <p:spPr>
          <a:xfrm>
            <a:off x="482167" y="4820763"/>
            <a:ext cx="178422" cy="1"/>
          </a:xfrm>
          <a:prstGeom prst="line">
            <a:avLst/>
          </a:prstGeom>
          <a:ln w="12700">
            <a:solidFill>
              <a:srgbClr val="152835"/>
            </a:solidFill>
            <a:miter lim="400000"/>
          </a:ln>
        </p:spPr>
        <p:txBody>
          <a:bodyPr lIns="17144" tIns="17144" rIns="17144" bIns="17144"/>
          <a:lstStyle/>
          <a:p>
            <a:endParaRPr sz="506"/>
          </a:p>
        </p:txBody>
      </p:sp>
      <p:sp>
        <p:nvSpPr>
          <p:cNvPr id="5031" name="Slide Number"/>
          <p:cNvSpPr txBox="1">
            <a:spLocks noGrp="1"/>
          </p:cNvSpPr>
          <p:nvPr>
            <p:ph type="sldNum" sz="quarter" idx="2"/>
          </p:nvPr>
        </p:nvSpPr>
        <p:spPr>
          <a:xfrm>
            <a:off x="8608893" y="4799350"/>
            <a:ext cx="591509" cy="500137"/>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9835379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type="tx">
  <p:cSld name="1_Date Stamp">
    <p:bg>
      <p:bgPr>
        <a:solidFill>
          <a:srgbClr val="FFFFFF"/>
        </a:solidFill>
        <a:effectLst/>
      </p:bgPr>
    </p:bg>
    <p:spTree>
      <p:nvGrpSpPr>
        <p:cNvPr id="1" name=""/>
        <p:cNvGrpSpPr/>
        <p:nvPr/>
      </p:nvGrpSpPr>
      <p:grpSpPr>
        <a:xfrm>
          <a:off x="0" y="0"/>
          <a:ext cx="0" cy="0"/>
          <a:chOff x="0" y="0"/>
          <a:chExt cx="0" cy="0"/>
        </a:xfrm>
      </p:grpSpPr>
      <p:sp>
        <p:nvSpPr>
          <p:cNvPr id="5038" name="IBM Corporation 2017"/>
          <p:cNvSpPr txBox="1"/>
          <p:nvPr/>
        </p:nvSpPr>
        <p:spPr>
          <a:xfrm>
            <a:off x="140326" y="4837785"/>
            <a:ext cx="1090042"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5039" name="Slide Number"/>
          <p:cNvSpPr txBox="1">
            <a:spLocks noGrp="1"/>
          </p:cNvSpPr>
          <p:nvPr>
            <p:ph type="sldNum" sz="quarter" idx="2"/>
          </p:nvPr>
        </p:nvSpPr>
        <p:spPr>
          <a:xfrm>
            <a:off x="4447791" y="4905375"/>
            <a:ext cx="243656" cy="217495"/>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65402610"/>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rgbClr val="FFFFFF"/>
        </a:solidFill>
        <a:effectLst/>
      </p:bgPr>
    </p:bg>
    <p:spTree>
      <p:nvGrpSpPr>
        <p:cNvPr id="1" name=""/>
        <p:cNvGrpSpPr/>
        <p:nvPr/>
      </p:nvGrpSpPr>
      <p:grpSpPr>
        <a:xfrm>
          <a:off x="0" y="0"/>
          <a:ext cx="0" cy="0"/>
          <a:chOff x="0" y="0"/>
          <a:chExt cx="0" cy="0"/>
        </a:xfrm>
      </p:grpSpPr>
      <p:sp>
        <p:nvSpPr>
          <p:cNvPr id="5046" name="Title Text"/>
          <p:cNvSpPr txBox="1">
            <a:spLocks noGrp="1"/>
          </p:cNvSpPr>
          <p:nvPr>
            <p:ph type="title"/>
          </p:nvPr>
        </p:nvSpPr>
        <p:spPr>
          <a:xfrm>
            <a:off x="1657350" y="1597819"/>
            <a:ext cx="5829300" cy="1102519"/>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47" name="Body Level One…"/>
          <p:cNvSpPr txBox="1">
            <a:spLocks noGrp="1"/>
          </p:cNvSpPr>
          <p:nvPr>
            <p:ph type="body" sz="quarter" idx="1"/>
          </p:nvPr>
        </p:nvSpPr>
        <p:spPr>
          <a:xfrm>
            <a:off x="2171700" y="2914650"/>
            <a:ext cx="4800600" cy="131445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48" name="Slide Number"/>
          <p:cNvSpPr txBox="1">
            <a:spLocks noGrp="1"/>
          </p:cNvSpPr>
          <p:nvPr>
            <p:ph type="sldNum" sz="quarter" idx="2"/>
          </p:nvPr>
        </p:nvSpPr>
        <p:spPr>
          <a:xfrm>
            <a:off x="7335580" y="4755076"/>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258479342"/>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type="tx">
  <p:cSld name="10_Title and Content">
    <p:bg>
      <p:bgPr>
        <a:solidFill>
          <a:srgbClr val="FFFFFF"/>
        </a:solidFill>
        <a:effectLst/>
      </p:bgPr>
    </p:bg>
    <p:spTree>
      <p:nvGrpSpPr>
        <p:cNvPr id="1" name=""/>
        <p:cNvGrpSpPr/>
        <p:nvPr/>
      </p:nvGrpSpPr>
      <p:grpSpPr>
        <a:xfrm>
          <a:off x="0" y="0"/>
          <a:ext cx="0" cy="0"/>
          <a:chOff x="0" y="0"/>
          <a:chExt cx="0" cy="0"/>
        </a:xfrm>
      </p:grpSpPr>
      <p:sp>
        <p:nvSpPr>
          <p:cNvPr id="5055" name="Title Text"/>
          <p:cNvSpPr txBox="1">
            <a:spLocks noGrp="1"/>
          </p:cNvSpPr>
          <p:nvPr>
            <p:ph type="title"/>
          </p:nvPr>
        </p:nvSpPr>
        <p:spPr>
          <a:xfrm>
            <a:off x="1485900" y="205979"/>
            <a:ext cx="6172200" cy="857250"/>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56" name="Body Level One…"/>
          <p:cNvSpPr txBox="1">
            <a:spLocks noGrp="1"/>
          </p:cNvSpPr>
          <p:nvPr>
            <p:ph type="body" idx="1"/>
          </p:nvPr>
        </p:nvSpPr>
        <p:spPr>
          <a:xfrm>
            <a:off x="1485900" y="1200150"/>
            <a:ext cx="6172200" cy="3394472"/>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57" name="Slide Number"/>
          <p:cNvSpPr txBox="1">
            <a:spLocks noGrp="1"/>
          </p:cNvSpPr>
          <p:nvPr>
            <p:ph type="sldNum" sz="quarter" idx="2"/>
          </p:nvPr>
        </p:nvSpPr>
        <p:spPr>
          <a:xfrm>
            <a:off x="7335580" y="4755076"/>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90906534"/>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type="tx">
  <p:cSld name="11_Title Slide">
    <p:bg>
      <p:bgPr>
        <a:solidFill>
          <a:srgbClr val="FFFFFF"/>
        </a:solidFill>
        <a:effectLst/>
      </p:bgPr>
    </p:bg>
    <p:spTree>
      <p:nvGrpSpPr>
        <p:cNvPr id="1" name=""/>
        <p:cNvGrpSpPr/>
        <p:nvPr/>
      </p:nvGrpSpPr>
      <p:grpSpPr>
        <a:xfrm>
          <a:off x="0" y="0"/>
          <a:ext cx="0" cy="0"/>
          <a:chOff x="0" y="0"/>
          <a:chExt cx="0" cy="0"/>
        </a:xfrm>
      </p:grpSpPr>
      <p:grpSp>
        <p:nvGrpSpPr>
          <p:cNvPr id="5074" name="Group 79"/>
          <p:cNvGrpSpPr/>
          <p:nvPr/>
        </p:nvGrpSpPr>
        <p:grpSpPr>
          <a:xfrm>
            <a:off x="1333499" y="2747962"/>
            <a:ext cx="6473431" cy="1665687"/>
            <a:chOff x="0" y="-1"/>
            <a:chExt cx="17262480" cy="4441830"/>
          </a:xfrm>
        </p:grpSpPr>
        <p:sp>
          <p:nvSpPr>
            <p:cNvPr id="5064"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5"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6"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7"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8"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9"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70"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1"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2"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3"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5075" name="Picture 107" descr="Picture 107"/>
          <p:cNvPicPr>
            <a:picLocks noChangeAspect="1"/>
          </p:cNvPicPr>
          <p:nvPr/>
        </p:nvPicPr>
        <p:blipFill>
          <a:blip r:embed="rId2">
            <a:extLst/>
          </a:blip>
          <a:stretch>
            <a:fillRect/>
          </a:stretch>
        </p:blipFill>
        <p:spPr>
          <a:xfrm>
            <a:off x="7060406" y="377428"/>
            <a:ext cx="795338" cy="302420"/>
          </a:xfrm>
          <a:prstGeom prst="rect">
            <a:avLst/>
          </a:prstGeom>
          <a:ln w="12700">
            <a:miter lim="400000"/>
          </a:ln>
        </p:spPr>
      </p:pic>
      <p:sp>
        <p:nvSpPr>
          <p:cNvPr id="5076" name="Line 108"/>
          <p:cNvSpPr/>
          <p:nvPr/>
        </p:nvSpPr>
        <p:spPr>
          <a:xfrm flipH="1" flipV="1">
            <a:off x="1338263" y="679847"/>
            <a:ext cx="6466286" cy="0"/>
          </a:xfrm>
          <a:prstGeom prst="line">
            <a:avLst/>
          </a:prstGeom>
          <a:ln w="12700">
            <a:solidFill>
              <a:srgbClr val="000000"/>
            </a:solidFill>
          </a:ln>
        </p:spPr>
        <p:txBody>
          <a:bodyPr lIns="17144" tIns="17144" rIns="17144" bIns="17144"/>
          <a:lstStyle/>
          <a:p>
            <a:endParaRPr sz="506"/>
          </a:p>
        </p:txBody>
      </p:sp>
      <p:sp>
        <p:nvSpPr>
          <p:cNvPr id="5077" name="Rectangle 6"/>
          <p:cNvSpPr txBox="1"/>
          <p:nvPr/>
        </p:nvSpPr>
        <p:spPr>
          <a:xfrm>
            <a:off x="5503069" y="4861322"/>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5078" name="Picture 125" descr="Picture 125"/>
          <p:cNvPicPr>
            <a:picLocks noChangeAspect="1"/>
          </p:cNvPicPr>
          <p:nvPr/>
        </p:nvPicPr>
        <p:blipFill>
          <a:blip r:embed="rId3">
            <a:extLst/>
          </a:blip>
          <a:stretch>
            <a:fillRect/>
          </a:stretch>
        </p:blipFill>
        <p:spPr>
          <a:xfrm>
            <a:off x="1285875" y="3177778"/>
            <a:ext cx="6473429" cy="1618059"/>
          </a:xfrm>
          <a:prstGeom prst="rect">
            <a:avLst/>
          </a:prstGeom>
          <a:ln w="12700">
            <a:miter lim="400000"/>
          </a:ln>
        </p:spPr>
      </p:pic>
      <p:sp>
        <p:nvSpPr>
          <p:cNvPr id="5079" name="Flowchart: Document 3"/>
          <p:cNvSpPr/>
          <p:nvPr/>
        </p:nvSpPr>
        <p:spPr>
          <a:xfrm>
            <a:off x="1143000" y="0"/>
            <a:ext cx="6858000" cy="9732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5080" name="Picture 7" descr="Picture 7"/>
          <p:cNvPicPr>
            <a:picLocks noChangeAspect="1"/>
          </p:cNvPicPr>
          <p:nvPr/>
        </p:nvPicPr>
        <p:blipFill>
          <a:blip r:embed="rId4">
            <a:extLst/>
          </a:blip>
          <a:stretch>
            <a:fillRect/>
          </a:stretch>
        </p:blipFill>
        <p:spPr>
          <a:xfrm>
            <a:off x="7334250" y="65485"/>
            <a:ext cx="579835" cy="629841"/>
          </a:xfrm>
          <a:prstGeom prst="rect">
            <a:avLst/>
          </a:prstGeom>
          <a:ln w="12700">
            <a:miter lim="400000"/>
          </a:ln>
        </p:spPr>
      </p:pic>
      <p:sp>
        <p:nvSpPr>
          <p:cNvPr id="5081" name="Title Text"/>
          <p:cNvSpPr txBox="1">
            <a:spLocks noGrp="1"/>
          </p:cNvSpPr>
          <p:nvPr>
            <p:ph type="title"/>
          </p:nvPr>
        </p:nvSpPr>
        <p:spPr>
          <a:xfrm>
            <a:off x="1258491" y="1757363"/>
            <a:ext cx="6249590" cy="1348929"/>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5082" name="Body Level One…"/>
          <p:cNvSpPr txBox="1">
            <a:spLocks noGrp="1"/>
          </p:cNvSpPr>
          <p:nvPr>
            <p:ph type="body" sz="quarter" idx="1"/>
          </p:nvPr>
        </p:nvSpPr>
        <p:spPr>
          <a:xfrm>
            <a:off x="1263254" y="688181"/>
            <a:ext cx="3712369" cy="369094"/>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83" name="Slide Number"/>
          <p:cNvSpPr txBox="1">
            <a:spLocks noGrp="1"/>
          </p:cNvSpPr>
          <p:nvPr>
            <p:ph type="sldNum" sz="quarter" idx="2"/>
          </p:nvPr>
        </p:nvSpPr>
        <p:spPr>
          <a:xfrm>
            <a:off x="5732174" y="4619532"/>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654504843"/>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type="tx">
  <p:cSld name="11_Title and Content">
    <p:bg>
      <p:bgPr>
        <a:solidFill>
          <a:srgbClr val="FFFFFF"/>
        </a:solidFill>
        <a:effectLst/>
      </p:bgPr>
    </p:bg>
    <p:spTree>
      <p:nvGrpSpPr>
        <p:cNvPr id="1" name=""/>
        <p:cNvGrpSpPr/>
        <p:nvPr/>
      </p:nvGrpSpPr>
      <p:grpSpPr>
        <a:xfrm>
          <a:off x="0" y="0"/>
          <a:ext cx="0" cy="0"/>
          <a:chOff x="0" y="0"/>
          <a:chExt cx="0" cy="0"/>
        </a:xfrm>
      </p:grpSpPr>
      <p:sp>
        <p:nvSpPr>
          <p:cNvPr id="5090" name="Line 25"/>
          <p:cNvSpPr/>
          <p:nvPr/>
        </p:nvSpPr>
        <p:spPr>
          <a:xfrm>
            <a:off x="1338262" y="411956"/>
            <a:ext cx="6465094" cy="0"/>
          </a:xfrm>
          <a:prstGeom prst="line">
            <a:avLst/>
          </a:prstGeom>
          <a:ln w="12700">
            <a:solidFill>
              <a:srgbClr val="000000"/>
            </a:solidFill>
          </a:ln>
        </p:spPr>
        <p:txBody>
          <a:bodyPr lIns="17144" tIns="17144" rIns="17144" bIns="17144"/>
          <a:lstStyle/>
          <a:p>
            <a:endParaRPr sz="506"/>
          </a:p>
        </p:txBody>
      </p:sp>
      <p:sp>
        <p:nvSpPr>
          <p:cNvPr id="5091" name="Rectangle 6"/>
          <p:cNvSpPr txBox="1"/>
          <p:nvPr/>
        </p:nvSpPr>
        <p:spPr>
          <a:xfrm>
            <a:off x="5580459" y="4861322"/>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092" name="Picture 40" descr="Picture 40"/>
          <p:cNvPicPr>
            <a:picLocks noChangeAspect="1"/>
          </p:cNvPicPr>
          <p:nvPr/>
        </p:nvPicPr>
        <p:blipFill>
          <a:blip r:embed="rId2">
            <a:extLst/>
          </a:blip>
          <a:stretch>
            <a:fillRect/>
          </a:stretch>
        </p:blipFill>
        <p:spPr>
          <a:xfrm>
            <a:off x="7060406" y="113109"/>
            <a:ext cx="795338" cy="302420"/>
          </a:xfrm>
          <a:prstGeom prst="rect">
            <a:avLst/>
          </a:prstGeom>
          <a:ln w="12700">
            <a:miter lim="400000"/>
          </a:ln>
        </p:spPr>
      </p:pic>
      <p:sp>
        <p:nvSpPr>
          <p:cNvPr id="5093" name="Flowchart: Document 3"/>
          <p:cNvSpPr/>
          <p:nvPr/>
        </p:nvSpPr>
        <p:spPr>
          <a:xfrm>
            <a:off x="1143000" y="0"/>
            <a:ext cx="6858000" cy="9732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094" name="Picture 7" descr="Picture 7"/>
          <p:cNvPicPr>
            <a:picLocks noChangeAspect="1"/>
          </p:cNvPicPr>
          <p:nvPr/>
        </p:nvPicPr>
        <p:blipFill>
          <a:blip r:embed="rId3">
            <a:extLst/>
          </a:blip>
          <a:stretch>
            <a:fillRect/>
          </a:stretch>
        </p:blipFill>
        <p:spPr>
          <a:xfrm>
            <a:off x="7334250" y="65485"/>
            <a:ext cx="579835" cy="629841"/>
          </a:xfrm>
          <a:prstGeom prst="rect">
            <a:avLst/>
          </a:prstGeom>
          <a:ln w="12700">
            <a:miter lim="400000"/>
          </a:ln>
        </p:spPr>
      </p:pic>
      <p:sp>
        <p:nvSpPr>
          <p:cNvPr id="5095" name="Title Text"/>
          <p:cNvSpPr txBox="1">
            <a:spLocks noGrp="1"/>
          </p:cNvSpPr>
          <p:nvPr>
            <p:ph type="title"/>
          </p:nvPr>
        </p:nvSpPr>
        <p:spPr>
          <a:xfrm>
            <a:off x="1257300" y="458391"/>
            <a:ext cx="6574631" cy="348853"/>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5096" name="Body Level One…"/>
          <p:cNvSpPr txBox="1">
            <a:spLocks noGrp="1"/>
          </p:cNvSpPr>
          <p:nvPr>
            <p:ph type="body" idx="1"/>
          </p:nvPr>
        </p:nvSpPr>
        <p:spPr>
          <a:xfrm>
            <a:off x="1283494" y="1033462"/>
            <a:ext cx="6572250" cy="3893344"/>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97" name="Slide Number"/>
          <p:cNvSpPr txBox="1">
            <a:spLocks noGrp="1"/>
          </p:cNvSpPr>
          <p:nvPr>
            <p:ph type="sldNum" sz="quarter" idx="2"/>
          </p:nvPr>
        </p:nvSpPr>
        <p:spPr>
          <a:xfrm>
            <a:off x="1271588" y="4842272"/>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87989003"/>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type="tx">
  <p:cSld name="3_Title with Text">
    <p:bg>
      <p:bgPr>
        <a:solidFill>
          <a:srgbClr val="FFFFFF"/>
        </a:solidFill>
        <a:effectLst/>
      </p:bgPr>
    </p:bg>
    <p:spTree>
      <p:nvGrpSpPr>
        <p:cNvPr id="1" name=""/>
        <p:cNvGrpSpPr/>
        <p:nvPr/>
      </p:nvGrpSpPr>
      <p:grpSpPr>
        <a:xfrm>
          <a:off x="0" y="0"/>
          <a:ext cx="0" cy="0"/>
          <a:chOff x="0" y="0"/>
          <a:chExt cx="0" cy="0"/>
        </a:xfrm>
      </p:grpSpPr>
      <p:sp>
        <p:nvSpPr>
          <p:cNvPr id="5104" name="Line 25"/>
          <p:cNvSpPr/>
          <p:nvPr/>
        </p:nvSpPr>
        <p:spPr>
          <a:xfrm>
            <a:off x="1338262" y="411956"/>
            <a:ext cx="6465094" cy="0"/>
          </a:xfrm>
          <a:prstGeom prst="line">
            <a:avLst/>
          </a:prstGeom>
          <a:ln w="12700">
            <a:solidFill>
              <a:srgbClr val="000000"/>
            </a:solidFill>
          </a:ln>
        </p:spPr>
        <p:txBody>
          <a:bodyPr lIns="17144" tIns="17144" rIns="17144" bIns="17144"/>
          <a:lstStyle/>
          <a:p>
            <a:endParaRPr sz="506"/>
          </a:p>
        </p:txBody>
      </p:sp>
      <p:sp>
        <p:nvSpPr>
          <p:cNvPr id="5105" name="Rectangle 6"/>
          <p:cNvSpPr txBox="1"/>
          <p:nvPr/>
        </p:nvSpPr>
        <p:spPr>
          <a:xfrm>
            <a:off x="5580459" y="4861322"/>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106" name="Picture 40" descr="Picture 40"/>
          <p:cNvPicPr>
            <a:picLocks noChangeAspect="1"/>
          </p:cNvPicPr>
          <p:nvPr/>
        </p:nvPicPr>
        <p:blipFill>
          <a:blip r:embed="rId2">
            <a:extLst/>
          </a:blip>
          <a:stretch>
            <a:fillRect/>
          </a:stretch>
        </p:blipFill>
        <p:spPr>
          <a:xfrm>
            <a:off x="7060406" y="113109"/>
            <a:ext cx="795338" cy="302420"/>
          </a:xfrm>
          <a:prstGeom prst="rect">
            <a:avLst/>
          </a:prstGeom>
          <a:ln w="12700">
            <a:miter lim="400000"/>
          </a:ln>
        </p:spPr>
      </p:pic>
      <p:sp>
        <p:nvSpPr>
          <p:cNvPr id="5107" name="Flowchart: Document 3"/>
          <p:cNvSpPr/>
          <p:nvPr/>
        </p:nvSpPr>
        <p:spPr>
          <a:xfrm>
            <a:off x="1143000" y="0"/>
            <a:ext cx="6858000" cy="97326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108" name="Picture 7" descr="Picture 7"/>
          <p:cNvPicPr>
            <a:picLocks noChangeAspect="1"/>
          </p:cNvPicPr>
          <p:nvPr/>
        </p:nvPicPr>
        <p:blipFill>
          <a:blip r:embed="rId3">
            <a:extLst/>
          </a:blip>
          <a:stretch>
            <a:fillRect/>
          </a:stretch>
        </p:blipFill>
        <p:spPr>
          <a:xfrm>
            <a:off x="7334250" y="65485"/>
            <a:ext cx="579835" cy="629841"/>
          </a:xfrm>
          <a:prstGeom prst="rect">
            <a:avLst/>
          </a:prstGeom>
          <a:ln w="12700">
            <a:miter lim="400000"/>
          </a:ln>
        </p:spPr>
      </p:pic>
      <p:sp>
        <p:nvSpPr>
          <p:cNvPr id="5109" name="Title Text"/>
          <p:cNvSpPr txBox="1">
            <a:spLocks noGrp="1"/>
          </p:cNvSpPr>
          <p:nvPr>
            <p:ph type="title"/>
          </p:nvPr>
        </p:nvSpPr>
        <p:spPr>
          <a:xfrm>
            <a:off x="1257300" y="458391"/>
            <a:ext cx="6574631" cy="348853"/>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5110" name="Body Level One…"/>
          <p:cNvSpPr txBox="1">
            <a:spLocks noGrp="1"/>
          </p:cNvSpPr>
          <p:nvPr>
            <p:ph type="body" idx="1"/>
          </p:nvPr>
        </p:nvSpPr>
        <p:spPr>
          <a:xfrm>
            <a:off x="1485900" y="971550"/>
            <a:ext cx="5657850" cy="35433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11" name="Slide Number"/>
          <p:cNvSpPr txBox="1">
            <a:spLocks noGrp="1"/>
          </p:cNvSpPr>
          <p:nvPr>
            <p:ph type="sldNum" sz="quarter" idx="2"/>
          </p:nvPr>
        </p:nvSpPr>
        <p:spPr>
          <a:xfrm>
            <a:off x="1271588" y="4842272"/>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67775651"/>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type="tx">
  <p:cSld name="8_Content Slide 3">
    <p:bg>
      <p:bgPr>
        <a:solidFill>
          <a:srgbClr val="FFFFFF"/>
        </a:solidFill>
        <a:effectLst/>
      </p:bgPr>
    </p:bg>
    <p:spTree>
      <p:nvGrpSpPr>
        <p:cNvPr id="1" name=""/>
        <p:cNvGrpSpPr/>
        <p:nvPr/>
      </p:nvGrpSpPr>
      <p:grpSpPr>
        <a:xfrm>
          <a:off x="0" y="0"/>
          <a:ext cx="0" cy="0"/>
          <a:chOff x="0" y="0"/>
          <a:chExt cx="0" cy="0"/>
        </a:xfrm>
      </p:grpSpPr>
      <p:sp>
        <p:nvSpPr>
          <p:cNvPr id="5118"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19" name="Lorem ipsum dolor sit amet, consectetur adipiscing elit, sed do eiusmod tempor incididunt ut labore et."/>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0" name="Label"/>
          <p:cNvSpPr>
            <a:spLocks noGrp="1"/>
          </p:cNvSpPr>
          <p:nvPr>
            <p:ph type="body" sz="quarter" idx="14"/>
          </p:nvPr>
        </p:nvSpPr>
        <p:spPr>
          <a:xfrm>
            <a:off x="1232650"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1" name="Lorem ipsum dolor sit amet, consectetur adipiscing elit, sed do eiusmod tempor incididunt ut labore et."/>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2" name="Label"/>
          <p:cNvSpPr>
            <a:spLocks noGrp="1"/>
          </p:cNvSpPr>
          <p:nvPr>
            <p:ph type="body" sz="quarter" idx="16"/>
          </p:nvPr>
        </p:nvSpPr>
        <p:spPr>
          <a:xfrm>
            <a:off x="1232650"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3" name="Lorem ipsum dolor sit amet, consectetur adipiscing elit, sed do eiusmod tempor incididunt ut labore et."/>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4" name="Slide Title Goes Here"/>
          <p:cNvSpPr txBox="1"/>
          <p:nvPr/>
        </p:nvSpPr>
        <p:spPr>
          <a:xfrm>
            <a:off x="443177" y="395610"/>
            <a:ext cx="3036537"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5125" name="Rectangle"/>
          <p:cNvSpPr/>
          <p:nvPr/>
        </p:nvSpPr>
        <p:spPr>
          <a:xfrm>
            <a:off x="-92372" y="-108526"/>
            <a:ext cx="9328744" cy="128066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5126" name="SLIDE TITLE GOES HERE"/>
          <p:cNvSpPr>
            <a:spLocks noGrp="1"/>
          </p:cNvSpPr>
          <p:nvPr>
            <p:ph type="body" sz="quarter" idx="18"/>
          </p:nvPr>
        </p:nvSpPr>
        <p:spPr>
          <a:xfrm>
            <a:off x="499207" y="474862"/>
            <a:ext cx="3473945" cy="200782"/>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5127" name="Line"/>
          <p:cNvSpPr/>
          <p:nvPr/>
        </p:nvSpPr>
        <p:spPr>
          <a:xfrm>
            <a:off x="545854" y="793989"/>
            <a:ext cx="338758" cy="0"/>
          </a:xfrm>
          <a:prstGeom prst="line">
            <a:avLst/>
          </a:prstGeom>
          <a:ln w="76200">
            <a:solidFill>
              <a:srgbClr val="0BCFD8"/>
            </a:solidFill>
            <a:miter lim="400000"/>
          </a:ln>
        </p:spPr>
        <p:txBody>
          <a:bodyPr lIns="17144" tIns="17144" rIns="17144" bIns="17144"/>
          <a:lstStyle/>
          <a:p>
            <a:endParaRPr sz="506"/>
          </a:p>
        </p:txBody>
      </p:sp>
      <p:sp>
        <p:nvSpPr>
          <p:cNvPr id="5128" name="Label"/>
          <p:cNvSpPr>
            <a:spLocks noGrp="1"/>
          </p:cNvSpPr>
          <p:nvPr>
            <p:ph type="body" sz="quarter" idx="19"/>
          </p:nvPr>
        </p:nvSpPr>
        <p:spPr>
          <a:xfrm>
            <a:off x="4861675" y="1540654"/>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9" name="Lorem ipsum dolor sit amet, consectetur adipiscing elit, sed do eiusmod tempor incididunt ut labore et."/>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0" name="Label"/>
          <p:cNvSpPr>
            <a:spLocks noGrp="1"/>
          </p:cNvSpPr>
          <p:nvPr>
            <p:ph type="body" sz="quarter" idx="21"/>
          </p:nvPr>
        </p:nvSpPr>
        <p:spPr>
          <a:xfrm>
            <a:off x="4861675" y="2659856"/>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1" name="Lorem ipsum dolor sit amet, consectetur adipiscing elit, sed do eiusmod tempor incididunt ut labore et."/>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2" name="Label"/>
          <p:cNvSpPr>
            <a:spLocks noGrp="1"/>
          </p:cNvSpPr>
          <p:nvPr>
            <p:ph type="body" sz="quarter" idx="23"/>
          </p:nvPr>
        </p:nvSpPr>
        <p:spPr>
          <a:xfrm>
            <a:off x="4861675" y="3769533"/>
            <a:ext cx="552853"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3" name="Lorem ipsum dolor sit amet, consectetur adipiscing elit, sed do eiusmod tempor incididunt ut labore et."/>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4" name="IBM Bluemix Container Service  |  IBM Confidential  |  ©2017 IBM Corporation"/>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35"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40893216"/>
      </p:ext>
    </p:extLst>
  </p:cSld>
  <p:clrMapOvr>
    <a:masterClrMapping/>
  </p:clrMapOvr>
  <p:transition spd="med"/>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type="tx">
  <p:cSld name="4_Content Slide 5">
    <p:bg>
      <p:bgPr>
        <a:solidFill>
          <a:srgbClr val="FFFFFF"/>
        </a:solidFill>
        <a:effectLst/>
      </p:bgPr>
    </p:bg>
    <p:spTree>
      <p:nvGrpSpPr>
        <p:cNvPr id="1" name=""/>
        <p:cNvGrpSpPr/>
        <p:nvPr/>
      </p:nvGrpSpPr>
      <p:grpSpPr>
        <a:xfrm>
          <a:off x="0" y="0"/>
          <a:ext cx="0" cy="0"/>
          <a:chOff x="0" y="0"/>
          <a:chExt cx="0" cy="0"/>
        </a:xfrm>
      </p:grpSpPr>
      <p:sp>
        <p:nvSpPr>
          <p:cNvPr id="5142" name="Rectangle"/>
          <p:cNvSpPr/>
          <p:nvPr/>
        </p:nvSpPr>
        <p:spPr>
          <a:xfrm>
            <a:off x="-97632" y="1998531"/>
            <a:ext cx="662212" cy="1146439"/>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5143" name="Body Level One…"/>
          <p:cNvSpPr txBox="1">
            <a:spLocks noGrp="1"/>
          </p:cNvSpPr>
          <p:nvPr>
            <p:ph type="body" sz="quarter" idx="1"/>
          </p:nvPr>
        </p:nvSpPr>
        <p:spPr>
          <a:xfrm>
            <a:off x="679747" y="1981199"/>
            <a:ext cx="2201319"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44" name="Header"/>
          <p:cNvSpPr>
            <a:spLocks noGrp="1"/>
          </p:cNvSpPr>
          <p:nvPr>
            <p:ph type="body" sz="quarter" idx="13"/>
          </p:nvPr>
        </p:nvSpPr>
        <p:spPr>
          <a:xfrm>
            <a:off x="3492836" y="937245"/>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5" name="Lorem ipsum dolor sit amet, consectetur adipiscing elit, sed do eiusmod tempor incididunt ut labore et dolore magna aliqua."/>
          <p:cNvSpPr>
            <a:spLocks noGrp="1"/>
          </p:cNvSpPr>
          <p:nvPr>
            <p:ph type="body" sz="quarter" idx="14"/>
          </p:nvPr>
        </p:nvSpPr>
        <p:spPr>
          <a:xfrm>
            <a:off x="3492836" y="1187276"/>
            <a:ext cx="4669133"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6" name="Header"/>
          <p:cNvSpPr>
            <a:spLocks noGrp="1"/>
          </p:cNvSpPr>
          <p:nvPr>
            <p:ph type="body" sz="quarter" idx="15"/>
          </p:nvPr>
        </p:nvSpPr>
        <p:spPr>
          <a:xfrm>
            <a:off x="3492836" y="2185511"/>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7" name="Lorem ipsum dolor sit amet, consectetur adipiscing elit, sed do eiusmod tempor incididunt ut labore et dolore magna aliqua."/>
          <p:cNvSpPr>
            <a:spLocks noGrp="1"/>
          </p:cNvSpPr>
          <p:nvPr>
            <p:ph type="body" sz="quarter" idx="16"/>
          </p:nvPr>
        </p:nvSpPr>
        <p:spPr>
          <a:xfrm>
            <a:off x="3492836" y="244744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8" name="Header"/>
          <p:cNvSpPr>
            <a:spLocks noGrp="1"/>
          </p:cNvSpPr>
          <p:nvPr>
            <p:ph type="body" sz="quarter" idx="17"/>
          </p:nvPr>
        </p:nvSpPr>
        <p:spPr>
          <a:xfrm>
            <a:off x="3492836" y="3433777"/>
            <a:ext cx="704925" cy="271463"/>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9" name="Lorem ipsum dolor sit amet, consectetur adipiscing elit, sed do eiusmod tempor incididunt ut labore et dolore magna aliqua."/>
          <p:cNvSpPr>
            <a:spLocks noGrp="1"/>
          </p:cNvSpPr>
          <p:nvPr>
            <p:ph type="body" sz="quarter" idx="18"/>
          </p:nvPr>
        </p:nvSpPr>
        <p:spPr>
          <a:xfrm>
            <a:off x="3492836" y="3683808"/>
            <a:ext cx="4883780" cy="40005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50" name="IBM Bluemix Container Service  |  IBM Confidential  |  ©2017 IBM Corporation"/>
          <p:cNvSpPr txBox="1"/>
          <p:nvPr/>
        </p:nvSpPr>
        <p:spPr>
          <a:xfrm>
            <a:off x="154049" y="4884989"/>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51" name="Slide Number"/>
          <p:cNvSpPr txBox="1">
            <a:spLocks noGrp="1"/>
          </p:cNvSpPr>
          <p:nvPr>
            <p:ph type="sldNum" sz="quarter" idx="2"/>
          </p:nvPr>
        </p:nvSpPr>
        <p:spPr>
          <a:xfrm>
            <a:off x="4425985" y="4878958"/>
            <a:ext cx="285333" cy="259170"/>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20720282"/>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type="tx">
  <p:cSld name="10_Content 11">
    <p:bg>
      <p:bgPr>
        <a:solidFill>
          <a:srgbClr val="FFFFFF"/>
        </a:solidFill>
        <a:effectLst/>
      </p:bgPr>
    </p:bg>
    <p:spTree>
      <p:nvGrpSpPr>
        <p:cNvPr id="1" name=""/>
        <p:cNvGrpSpPr/>
        <p:nvPr/>
      </p:nvGrpSpPr>
      <p:grpSpPr>
        <a:xfrm>
          <a:off x="0" y="0"/>
          <a:ext cx="0" cy="0"/>
          <a:chOff x="0" y="0"/>
          <a:chExt cx="0" cy="0"/>
        </a:xfrm>
      </p:grpSpPr>
      <p:sp>
        <p:nvSpPr>
          <p:cNvPr id="5158" name="Bluemix Design System  |  IBM Confidential  |  ©2016 IBM Corporation"/>
          <p:cNvSpPr txBox="1"/>
          <p:nvPr/>
        </p:nvSpPr>
        <p:spPr>
          <a:xfrm>
            <a:off x="154049" y="4890761"/>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5159" name="Body Level One…"/>
          <p:cNvSpPr txBox="1">
            <a:spLocks noGrp="1"/>
          </p:cNvSpPr>
          <p:nvPr>
            <p:ph type="body" sz="quarter" idx="1"/>
          </p:nvPr>
        </p:nvSpPr>
        <p:spPr>
          <a:xfrm>
            <a:off x="377847" y="181854"/>
            <a:ext cx="1951657" cy="447319"/>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60" name="Subtitle or tagline here."/>
          <p:cNvSpPr>
            <a:spLocks noGrp="1"/>
          </p:cNvSpPr>
          <p:nvPr>
            <p:ph type="body" sz="quarter" idx="13"/>
          </p:nvPr>
        </p:nvSpPr>
        <p:spPr>
          <a:xfrm>
            <a:off x="377847" y="529789"/>
            <a:ext cx="2157042" cy="300724"/>
          </a:xfrm>
          <a:prstGeom prst="rect">
            <a:avLst/>
          </a:prstGeom>
        </p:spPr>
        <p:txBody>
          <a:bodyPr lIns="84665" tIns="84665" rIns="84665" bIns="84665"/>
          <a:lstStyle/>
          <a:p>
            <a:endParaRPr/>
          </a:p>
        </p:txBody>
      </p:sp>
      <p:sp>
        <p:nvSpPr>
          <p:cNvPr id="5161" name="Rectangle"/>
          <p:cNvSpPr>
            <a:spLocks noGrp="1"/>
          </p:cNvSpPr>
          <p:nvPr>
            <p:ph type="body" idx="14"/>
          </p:nvPr>
        </p:nvSpPr>
        <p:spPr>
          <a:xfrm>
            <a:off x="404812" y="963606"/>
            <a:ext cx="8316479" cy="3607223"/>
          </a:xfrm>
          <a:prstGeom prst="rect">
            <a:avLst/>
          </a:prstGeom>
          <a:solidFill>
            <a:srgbClr val="EFF2F5"/>
          </a:solidFill>
        </p:spPr>
        <p:txBody>
          <a:bodyPr lIns="84665" tIns="84665" rIns="84665" bIns="84665"/>
          <a:lstStyle/>
          <a:p>
            <a:endParaRPr/>
          </a:p>
        </p:txBody>
      </p:sp>
      <p:sp>
        <p:nvSpPr>
          <p:cNvPr id="5162" name="Graph, chart, diagram goes here."/>
          <p:cNvSpPr>
            <a:spLocks noGrp="1"/>
          </p:cNvSpPr>
          <p:nvPr>
            <p:ph type="body" sz="quarter" idx="15"/>
          </p:nvPr>
        </p:nvSpPr>
        <p:spPr>
          <a:xfrm>
            <a:off x="3278892" y="2504219"/>
            <a:ext cx="2612896" cy="230313"/>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5163" name="Slide Number"/>
          <p:cNvSpPr txBox="1">
            <a:spLocks noGrp="1"/>
          </p:cNvSpPr>
          <p:nvPr>
            <p:ph type="sldNum" sz="quarter" idx="2"/>
          </p:nvPr>
        </p:nvSpPr>
        <p:spPr>
          <a:xfrm>
            <a:off x="8762606" y="4862286"/>
            <a:ext cx="300827" cy="276333"/>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52157966"/>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type="tx">
  <p:cSld name="16_Blank">
    <p:bg>
      <p:bgPr>
        <a:solidFill>
          <a:srgbClr val="FFFFFF"/>
        </a:solidFill>
        <a:effectLst/>
      </p:bgPr>
    </p:bg>
    <p:spTree>
      <p:nvGrpSpPr>
        <p:cNvPr id="1" name=""/>
        <p:cNvGrpSpPr/>
        <p:nvPr/>
      </p:nvGrpSpPr>
      <p:grpSpPr>
        <a:xfrm>
          <a:off x="0" y="0"/>
          <a:ext cx="0" cy="0"/>
          <a:chOff x="0" y="0"/>
          <a:chExt cx="0" cy="0"/>
        </a:xfrm>
      </p:grpSpPr>
      <p:pic>
        <p:nvPicPr>
          <p:cNvPr id="5170" name="image3.png" descr="image3.png"/>
          <p:cNvPicPr>
            <a:picLocks noChangeAspect="1"/>
          </p:cNvPicPr>
          <p:nvPr/>
        </p:nvPicPr>
        <p:blipFill>
          <a:blip r:embed="rId2">
            <a:extLst/>
          </a:blip>
          <a:stretch>
            <a:fillRect/>
          </a:stretch>
        </p:blipFill>
        <p:spPr>
          <a:xfrm>
            <a:off x="8186422" y="4626992"/>
            <a:ext cx="767468" cy="285701"/>
          </a:xfrm>
          <a:prstGeom prst="rect">
            <a:avLst/>
          </a:prstGeom>
          <a:ln w="12700">
            <a:miter lim="400000"/>
          </a:ln>
        </p:spPr>
      </p:pic>
      <p:sp>
        <p:nvSpPr>
          <p:cNvPr id="5171" name="Slide Number"/>
          <p:cNvSpPr txBox="1">
            <a:spLocks noGrp="1"/>
          </p:cNvSpPr>
          <p:nvPr>
            <p:ph type="sldNum" sz="quarter" idx="2"/>
          </p:nvPr>
        </p:nvSpPr>
        <p:spPr>
          <a:xfrm>
            <a:off x="8704398" y="4864471"/>
            <a:ext cx="233394" cy="207232"/>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2541055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type="tx">
  <p:cSld name="11_Content 11">
    <p:bg>
      <p:bgPr>
        <a:solidFill>
          <a:srgbClr val="FFFFFF"/>
        </a:solidFill>
        <a:effectLst/>
      </p:bgPr>
    </p:bg>
    <p:spTree>
      <p:nvGrpSpPr>
        <p:cNvPr id="1" name=""/>
        <p:cNvGrpSpPr/>
        <p:nvPr/>
      </p:nvGrpSpPr>
      <p:grpSpPr>
        <a:xfrm>
          <a:off x="0" y="0"/>
          <a:ext cx="0" cy="0"/>
          <a:chOff x="0" y="0"/>
          <a:chExt cx="0" cy="0"/>
        </a:xfrm>
      </p:grpSpPr>
      <p:sp>
        <p:nvSpPr>
          <p:cNvPr id="5178" name="Shape 502"/>
          <p:cNvSpPr txBox="1"/>
          <p:nvPr/>
        </p:nvSpPr>
        <p:spPr>
          <a:xfrm>
            <a:off x="154049" y="4884991"/>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79" name="Body Level One…"/>
          <p:cNvSpPr txBox="1">
            <a:spLocks noGrp="1"/>
          </p:cNvSpPr>
          <p:nvPr>
            <p:ph type="body" sz="quarter" idx="1"/>
          </p:nvPr>
        </p:nvSpPr>
        <p:spPr>
          <a:xfrm>
            <a:off x="377847" y="544420"/>
            <a:ext cx="2112061" cy="271464"/>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80" name="Shape 504"/>
          <p:cNvSpPr>
            <a:spLocks noGrp="1"/>
          </p:cNvSpPr>
          <p:nvPr>
            <p:ph type="body" idx="13"/>
          </p:nvPr>
        </p:nvSpPr>
        <p:spPr>
          <a:xfrm>
            <a:off x="404812" y="963607"/>
            <a:ext cx="8316479" cy="3607223"/>
          </a:xfrm>
          <a:prstGeom prst="rect">
            <a:avLst/>
          </a:prstGeom>
          <a:solidFill>
            <a:srgbClr val="FFFFFF"/>
          </a:solidFill>
        </p:spPr>
        <p:txBody>
          <a:bodyPr lIns="45718" tIns="45718" rIns="45718" bIns="45718" anchor="t"/>
          <a:lstStyle/>
          <a:p>
            <a:endParaRPr/>
          </a:p>
        </p:txBody>
      </p:sp>
      <p:sp>
        <p:nvSpPr>
          <p:cNvPr id="5181" name="Shape 505"/>
          <p:cNvSpPr>
            <a:spLocks noGrp="1"/>
          </p:cNvSpPr>
          <p:nvPr>
            <p:ph type="body" sz="quarter" idx="14"/>
          </p:nvPr>
        </p:nvSpPr>
        <p:spPr>
          <a:xfrm>
            <a:off x="3278892" y="2497931"/>
            <a:ext cx="2568319" cy="242889"/>
          </a:xfrm>
          <a:prstGeom prst="rect">
            <a:avLst/>
          </a:prstGeom>
        </p:spPr>
        <p:txBody>
          <a:bodyPr lIns="45718" tIns="45718" rIns="45718" bIns="45718" anchor="t"/>
          <a:lstStyle/>
          <a:p>
            <a:endParaRPr/>
          </a:p>
        </p:txBody>
      </p:sp>
      <p:sp>
        <p:nvSpPr>
          <p:cNvPr id="5182" name="Shape 506"/>
          <p:cNvSpPr>
            <a:spLocks noGrp="1"/>
          </p:cNvSpPr>
          <p:nvPr>
            <p:ph type="body" sz="quarter" idx="15"/>
          </p:nvPr>
        </p:nvSpPr>
        <p:spPr>
          <a:xfrm>
            <a:off x="377846" y="148338"/>
            <a:ext cx="1902916" cy="514352"/>
          </a:xfrm>
          <a:prstGeom prst="rect">
            <a:avLst/>
          </a:prstGeom>
        </p:spPr>
        <p:txBody>
          <a:bodyPr lIns="45718" tIns="45718" rIns="45718" bIns="45718" anchor="t"/>
          <a:lstStyle/>
          <a:p>
            <a:endParaRPr/>
          </a:p>
        </p:txBody>
      </p:sp>
      <p:sp>
        <p:nvSpPr>
          <p:cNvPr id="5183" name="Slide Number"/>
          <p:cNvSpPr txBox="1">
            <a:spLocks noGrp="1"/>
          </p:cNvSpPr>
          <p:nvPr>
            <p:ph type="sldNum" sz="quarter" idx="2"/>
          </p:nvPr>
        </p:nvSpPr>
        <p:spPr>
          <a:xfrm>
            <a:off x="8764608" y="4846777"/>
            <a:ext cx="233394" cy="207232"/>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89374353"/>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x">
  <p:cSld name="5_Content 6">
    <p:bg>
      <p:bgPr>
        <a:solidFill>
          <a:srgbClr val="FFFFFF"/>
        </a:solidFill>
        <a:effectLst/>
      </p:bgPr>
    </p:bg>
    <p:spTree>
      <p:nvGrpSpPr>
        <p:cNvPr id="1" name=""/>
        <p:cNvGrpSpPr/>
        <p:nvPr/>
      </p:nvGrpSpPr>
      <p:grpSpPr>
        <a:xfrm>
          <a:off x="0" y="0"/>
          <a:ext cx="0" cy="0"/>
          <a:chOff x="0" y="0"/>
          <a:chExt cx="0" cy="0"/>
        </a:xfrm>
      </p:grpSpPr>
      <p:sp>
        <p:nvSpPr>
          <p:cNvPr id="5190" name="Shape 315"/>
          <p:cNvSpPr txBox="1"/>
          <p:nvPr/>
        </p:nvSpPr>
        <p:spPr>
          <a:xfrm>
            <a:off x="443177" y="396572"/>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5191" name="Shape 316"/>
          <p:cNvSpPr/>
          <p:nvPr/>
        </p:nvSpPr>
        <p:spPr>
          <a:xfrm>
            <a:off x="-92373" y="-108526"/>
            <a:ext cx="9328745" cy="1280669"/>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5192" name="Body Level One…"/>
          <p:cNvSpPr txBox="1">
            <a:spLocks noGrp="1"/>
          </p:cNvSpPr>
          <p:nvPr>
            <p:ph type="body" sz="quarter" idx="1"/>
          </p:nvPr>
        </p:nvSpPr>
        <p:spPr>
          <a:xfrm>
            <a:off x="499208" y="416712"/>
            <a:ext cx="3473946" cy="317083"/>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93" name="Shape 318"/>
          <p:cNvSpPr/>
          <p:nvPr/>
        </p:nvSpPr>
        <p:spPr>
          <a:xfrm>
            <a:off x="545853" y="793989"/>
            <a:ext cx="338760" cy="1"/>
          </a:xfrm>
          <a:prstGeom prst="line">
            <a:avLst/>
          </a:prstGeom>
          <a:ln w="76200">
            <a:solidFill>
              <a:srgbClr val="FFC000"/>
            </a:solidFill>
            <a:miter lim="400000"/>
          </a:ln>
        </p:spPr>
        <p:txBody>
          <a:bodyPr lIns="17144" tIns="17144" rIns="17144" bIns="17144"/>
          <a:lstStyle/>
          <a:p>
            <a:endParaRPr sz="506"/>
          </a:p>
        </p:txBody>
      </p:sp>
      <p:sp>
        <p:nvSpPr>
          <p:cNvPr id="5194" name="Shape 319"/>
          <p:cNvSpPr txBox="1"/>
          <p:nvPr/>
        </p:nvSpPr>
        <p:spPr>
          <a:xfrm>
            <a:off x="154048" y="4880227"/>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95" name="Shape 320"/>
          <p:cNvSpPr>
            <a:spLocks noGrp="1"/>
          </p:cNvSpPr>
          <p:nvPr>
            <p:ph type="body" sz="quarter" idx="13"/>
          </p:nvPr>
        </p:nvSpPr>
        <p:spPr>
          <a:xfrm>
            <a:off x="1232651" y="1800225"/>
            <a:ext cx="3000710" cy="2228850"/>
          </a:xfrm>
          <a:prstGeom prst="rect">
            <a:avLst/>
          </a:prstGeom>
        </p:spPr>
        <p:txBody>
          <a:bodyPr lIns="45718" tIns="45718" rIns="45718" bIns="45718" anchor="t"/>
          <a:lstStyle/>
          <a:p>
            <a:endParaRPr/>
          </a:p>
        </p:txBody>
      </p:sp>
      <p:sp>
        <p:nvSpPr>
          <p:cNvPr id="5196" name="Shape 321"/>
          <p:cNvSpPr>
            <a:spLocks noGrp="1"/>
          </p:cNvSpPr>
          <p:nvPr>
            <p:ph type="body" sz="quarter" idx="14"/>
          </p:nvPr>
        </p:nvSpPr>
        <p:spPr>
          <a:xfrm>
            <a:off x="4775950" y="1800225"/>
            <a:ext cx="3000710" cy="2228850"/>
          </a:xfrm>
          <a:prstGeom prst="rect">
            <a:avLst/>
          </a:prstGeom>
        </p:spPr>
        <p:txBody>
          <a:bodyPr lIns="45718" tIns="45718" rIns="45718" bIns="45718" anchor="t"/>
          <a:lstStyle/>
          <a:p>
            <a:endParaRPr/>
          </a:p>
        </p:txBody>
      </p:sp>
      <p:sp>
        <p:nvSpPr>
          <p:cNvPr id="5197" name="Slide Number"/>
          <p:cNvSpPr txBox="1">
            <a:spLocks noGrp="1"/>
          </p:cNvSpPr>
          <p:nvPr>
            <p:ph type="sldNum" sz="quarter" idx="2"/>
          </p:nvPr>
        </p:nvSpPr>
        <p:spPr>
          <a:xfrm>
            <a:off x="8783658" y="4842015"/>
            <a:ext cx="233394" cy="207232"/>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53167754"/>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type="tx">
  <p:cSld name="1/3">
    <p:bg>
      <p:bgPr>
        <a:solidFill>
          <a:srgbClr val="FFFFFF"/>
        </a:solidFill>
        <a:effectLst/>
      </p:bgPr>
    </p:bg>
    <p:spTree>
      <p:nvGrpSpPr>
        <p:cNvPr id="1" name=""/>
        <p:cNvGrpSpPr/>
        <p:nvPr/>
      </p:nvGrpSpPr>
      <p:grpSpPr>
        <a:xfrm>
          <a:off x="0" y="0"/>
          <a:ext cx="0" cy="0"/>
          <a:chOff x="0" y="0"/>
          <a:chExt cx="0" cy="0"/>
        </a:xfrm>
      </p:grpSpPr>
      <p:sp>
        <p:nvSpPr>
          <p:cNvPr id="5204" name="4:3"/>
          <p:cNvSpPr>
            <a:spLocks noGrp="1"/>
          </p:cNvSpPr>
          <p:nvPr>
            <p:ph type="body" idx="13"/>
          </p:nvPr>
        </p:nvSpPr>
        <p:spPr>
          <a:xfrm>
            <a:off x="2283954" y="0"/>
            <a:ext cx="6858000" cy="5143500"/>
          </a:xfrm>
          <a:prstGeom prst="rect">
            <a:avLst/>
          </a:prstGeom>
          <a:solidFill>
            <a:srgbClr val="DCDEE0"/>
          </a:solidFill>
          <a:ln w="3175"/>
        </p:spPr>
        <p:txBody>
          <a:bodyPr>
            <a:noAutofit/>
          </a:bodyPr>
          <a:lstStyle>
            <a:lvl1pPr marL="0" indent="0" algn="ctr" defTabSz="171450">
              <a:lnSpc>
                <a:spcPts val="1050"/>
              </a:lnSpc>
              <a:spcBef>
                <a:spcPts val="0"/>
              </a:spcBef>
              <a:buSzTx/>
              <a:buNone/>
              <a:defRPr sz="750">
                <a:solidFill>
                  <a:srgbClr val="000000"/>
                </a:solidFill>
                <a:latin typeface="+mn-lt"/>
                <a:ea typeface="+mn-ea"/>
                <a:cs typeface="+mn-cs"/>
                <a:sym typeface="Helvetica"/>
              </a:defRPr>
            </a:lvl1pPr>
          </a:lstStyle>
          <a:p>
            <a:r>
              <a:t>4:3</a:t>
            </a:r>
          </a:p>
        </p:txBody>
      </p:sp>
      <p:sp>
        <p:nvSpPr>
          <p:cNvPr id="5205" name="Rectangle"/>
          <p:cNvSpPr>
            <a:spLocks noGrp="1"/>
          </p:cNvSpPr>
          <p:nvPr>
            <p:ph type="body" sz="half" idx="14"/>
          </p:nvPr>
        </p:nvSpPr>
        <p:spPr>
          <a:xfrm>
            <a:off x="-2046" y="0"/>
            <a:ext cx="2286000" cy="5143500"/>
          </a:xfrm>
          <a:prstGeom prst="rect">
            <a:avLst/>
          </a:prstGeom>
          <a:solidFill>
            <a:srgbClr val="F9F9F9"/>
          </a:solidFill>
          <a:ln w="3175"/>
        </p:spPr>
        <p:txBody>
          <a:bodyPr>
            <a:noAutofit/>
          </a:bodyPr>
          <a:lstStyle>
            <a:lvl1pPr marL="0" indent="0" algn="ctr">
              <a:spcBef>
                <a:spcPts val="0"/>
              </a:spcBef>
              <a:buSzTx/>
              <a:buNone/>
              <a:defRPr sz="1600">
                <a:solidFill>
                  <a:srgbClr val="000000"/>
                </a:solidFill>
                <a:latin typeface="+mn-lt"/>
                <a:ea typeface="+mn-ea"/>
                <a:cs typeface="+mn-cs"/>
                <a:sym typeface="Helvetica"/>
              </a:defRPr>
            </a:lvl1pPr>
          </a:lstStyle>
          <a:p>
            <a:pPr marL="0" indent="0" algn="ctr">
              <a:spcBef>
                <a:spcPts val="0"/>
              </a:spcBef>
              <a:buSzTx/>
              <a:buNone/>
              <a:defRPr sz="1600">
                <a:solidFill>
                  <a:srgbClr val="000000"/>
                </a:solidFill>
                <a:latin typeface="+mn-lt"/>
                <a:ea typeface="+mn-ea"/>
                <a:cs typeface="+mn-cs"/>
                <a:sym typeface="Helvetica"/>
              </a:defRPr>
            </a:pPr>
            <a:endParaRPr/>
          </a:p>
        </p:txBody>
      </p:sp>
      <p:sp>
        <p:nvSpPr>
          <p:cNvPr id="5206" name="Grid &amp; Composition"/>
          <p:cNvSpPr txBox="1">
            <a:spLocks noGrp="1"/>
          </p:cNvSpPr>
          <p:nvPr>
            <p:ph type="body" sz="quarter" idx="15"/>
          </p:nvPr>
        </p:nvSpPr>
        <p:spPr>
          <a:xfrm>
            <a:off x="1287009" y="4940856"/>
            <a:ext cx="760752" cy="7191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Grid &amp; Composition</a:t>
            </a:r>
          </a:p>
        </p:txBody>
      </p:sp>
      <p:sp>
        <p:nvSpPr>
          <p:cNvPr id="5207" name="System 360"/>
          <p:cNvSpPr txBox="1">
            <a:spLocks noGrp="1"/>
          </p:cNvSpPr>
          <p:nvPr>
            <p:ph type="body" sz="quarter" idx="16"/>
          </p:nvPr>
        </p:nvSpPr>
        <p:spPr>
          <a:xfrm>
            <a:off x="139246" y="4940856"/>
            <a:ext cx="760752" cy="7191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System 360</a:t>
            </a:r>
          </a:p>
        </p:txBody>
      </p:sp>
      <p:sp>
        <p:nvSpPr>
          <p:cNvPr id="5208"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42872460"/>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type="tx">
  <p:cSld name="5_ Thank You 4">
    <p:bg>
      <p:bgPr>
        <a:solidFill>
          <a:srgbClr val="FFFFFF"/>
        </a:solidFill>
        <a:effectLst/>
      </p:bgPr>
    </p:bg>
    <p:spTree>
      <p:nvGrpSpPr>
        <p:cNvPr id="1" name=""/>
        <p:cNvGrpSpPr/>
        <p:nvPr/>
      </p:nvGrpSpPr>
      <p:grpSpPr>
        <a:xfrm>
          <a:off x="0" y="0"/>
          <a:ext cx="0" cy="0"/>
          <a:chOff x="0" y="0"/>
          <a:chExt cx="0" cy="0"/>
        </a:xfrm>
      </p:grpSpPr>
      <p:sp>
        <p:nvSpPr>
          <p:cNvPr id="5215" name="Thank you!"/>
          <p:cNvSpPr>
            <a:spLocks noGrp="1"/>
          </p:cNvSpPr>
          <p:nvPr>
            <p:ph type="body" sz="quarter" idx="13"/>
          </p:nvPr>
        </p:nvSpPr>
        <p:spPr>
          <a:xfrm>
            <a:off x="2848717" y="2133810"/>
            <a:ext cx="3545842" cy="875881"/>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6" name="Slide Number"/>
          <p:cNvSpPr>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33394555"/>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type="tx">
  <p:cSld name="12_Title and Content">
    <p:bg>
      <p:bgPr>
        <a:solidFill>
          <a:srgbClr val="FFFFFF"/>
        </a:solidFill>
        <a:effectLst/>
      </p:bgPr>
    </p:bg>
    <p:spTree>
      <p:nvGrpSpPr>
        <p:cNvPr id="1" name=""/>
        <p:cNvGrpSpPr/>
        <p:nvPr/>
      </p:nvGrpSpPr>
      <p:grpSpPr>
        <a:xfrm>
          <a:off x="0" y="0"/>
          <a:ext cx="0" cy="0"/>
          <a:chOff x="0" y="0"/>
          <a:chExt cx="0" cy="0"/>
        </a:xfrm>
      </p:grpSpPr>
      <p:sp>
        <p:nvSpPr>
          <p:cNvPr id="5223" name="Title Text"/>
          <p:cNvSpPr txBox="1">
            <a:spLocks noGrp="1"/>
          </p:cNvSpPr>
          <p:nvPr>
            <p:ph type="title"/>
          </p:nvPr>
        </p:nvSpPr>
        <p:spPr>
          <a:xfrm>
            <a:off x="628650" y="273844"/>
            <a:ext cx="7886700" cy="480537"/>
          </a:xfrm>
          <a:prstGeom prst="rect">
            <a:avLst/>
          </a:prstGeom>
        </p:spPr>
        <p:txBody>
          <a:bodyPr lIns="91439" tIns="91439" rIns="91439" bIns="9143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5224" name="Body Level One…"/>
          <p:cNvSpPr txBox="1">
            <a:spLocks noGrp="1"/>
          </p:cNvSpPr>
          <p:nvPr>
            <p:ph type="body" idx="1"/>
          </p:nvPr>
        </p:nvSpPr>
        <p:spPr>
          <a:xfrm>
            <a:off x="628650" y="960120"/>
            <a:ext cx="7886700" cy="3848100"/>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37147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5829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78105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9525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5225" name="Slide Number"/>
          <p:cNvSpPr txBox="1">
            <a:spLocks noGrp="1"/>
          </p:cNvSpPr>
          <p:nvPr>
            <p:ph type="sldNum" sz="quarter" idx="2"/>
          </p:nvPr>
        </p:nvSpPr>
        <p:spPr>
          <a:xfrm>
            <a:off x="6227472" y="4605681"/>
            <a:ext cx="325728" cy="323163"/>
          </a:xfrm>
          <a:prstGeom prst="rect">
            <a:avLst/>
          </a:prstGeom>
        </p:spPr>
        <p:txBody>
          <a:bodyPr lIns="91439" tIns="91439" rIns="91439" bIns="91439" anchor="ctr"/>
          <a:lstStyle>
            <a:lvl1pPr algn="r" defTabSz="6858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555797"/>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type="tx">
  <p:cSld name="12_Content 11">
    <p:bg>
      <p:bgPr>
        <a:solidFill>
          <a:srgbClr val="FFFFFF"/>
        </a:solidFill>
        <a:effectLst/>
      </p:bgPr>
    </p:bg>
    <p:spTree>
      <p:nvGrpSpPr>
        <p:cNvPr id="1" name=""/>
        <p:cNvGrpSpPr/>
        <p:nvPr/>
      </p:nvGrpSpPr>
      <p:grpSpPr>
        <a:xfrm>
          <a:off x="0" y="0"/>
          <a:ext cx="0" cy="0"/>
          <a:chOff x="0" y="0"/>
          <a:chExt cx="0" cy="0"/>
        </a:xfrm>
      </p:grpSpPr>
      <p:sp>
        <p:nvSpPr>
          <p:cNvPr id="5232" name="IBM Cloud Container Service  |  IBM Confidential  |  ©2017 IBM Corporation"/>
          <p:cNvSpPr txBox="1"/>
          <p:nvPr/>
        </p:nvSpPr>
        <p:spPr>
          <a:xfrm>
            <a:off x="154049" y="4884990"/>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IBM Cloud Container Service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©2017 IBM Corporation</a:t>
            </a:r>
          </a:p>
        </p:txBody>
      </p:sp>
      <p:sp>
        <p:nvSpPr>
          <p:cNvPr id="5233" name="Body Level One…"/>
          <p:cNvSpPr txBox="1">
            <a:spLocks noGrp="1"/>
          </p:cNvSpPr>
          <p:nvPr>
            <p:ph type="body" sz="quarter" idx="1"/>
          </p:nvPr>
        </p:nvSpPr>
        <p:spPr>
          <a:xfrm>
            <a:off x="377847" y="148338"/>
            <a:ext cx="1902915" cy="514350"/>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34" name="Rectangle"/>
          <p:cNvSpPr>
            <a:spLocks noGrp="1"/>
          </p:cNvSpPr>
          <p:nvPr>
            <p:ph type="body" sz="quarter" idx="13"/>
          </p:nvPr>
        </p:nvSpPr>
        <p:spPr>
          <a:xfrm>
            <a:off x="377847" y="544419"/>
            <a:ext cx="2112060" cy="271464"/>
          </a:xfrm>
          <a:prstGeom prst="rect">
            <a:avLst/>
          </a:prstGeom>
        </p:spPr>
        <p:txBody>
          <a:bodyPr/>
          <a:lstStyle/>
          <a:p>
            <a:endParaRPr/>
          </a:p>
        </p:txBody>
      </p:sp>
      <p:sp>
        <p:nvSpPr>
          <p:cNvPr id="5235" name="Rectangle"/>
          <p:cNvSpPr>
            <a:spLocks noGrp="1"/>
          </p:cNvSpPr>
          <p:nvPr>
            <p:ph type="body" idx="14"/>
          </p:nvPr>
        </p:nvSpPr>
        <p:spPr>
          <a:xfrm>
            <a:off x="404812" y="963606"/>
            <a:ext cx="8316479" cy="3607223"/>
          </a:xfrm>
          <a:prstGeom prst="rect">
            <a:avLst/>
          </a:prstGeom>
          <a:solidFill>
            <a:srgbClr val="EFF2F5"/>
          </a:solidFill>
        </p:spPr>
        <p:txBody>
          <a:bodyPr/>
          <a:lstStyle/>
          <a:p>
            <a:endParaRPr/>
          </a:p>
        </p:txBody>
      </p:sp>
      <p:sp>
        <p:nvSpPr>
          <p:cNvPr id="5236" name="Rectangle"/>
          <p:cNvSpPr>
            <a:spLocks noGrp="1"/>
          </p:cNvSpPr>
          <p:nvPr>
            <p:ph type="body" sz="quarter" idx="15"/>
          </p:nvPr>
        </p:nvSpPr>
        <p:spPr>
          <a:xfrm>
            <a:off x="3278892" y="2497931"/>
            <a:ext cx="2568318" cy="242888"/>
          </a:xfrm>
          <a:prstGeom prst="rect">
            <a:avLst/>
          </a:prstGeom>
        </p:spPr>
        <p:txBody>
          <a:bodyPr/>
          <a:lstStyle/>
          <a:p>
            <a:endParaRPr/>
          </a:p>
        </p:txBody>
      </p:sp>
      <p:sp>
        <p:nvSpPr>
          <p:cNvPr id="5237" name="Slide Number"/>
          <p:cNvSpPr txBox="1">
            <a:spLocks noGrp="1"/>
          </p:cNvSpPr>
          <p:nvPr>
            <p:ph type="sldNum" sz="quarter" idx="2"/>
          </p:nvPr>
        </p:nvSpPr>
        <p:spPr>
          <a:xfrm>
            <a:off x="8791191" y="4862286"/>
            <a:ext cx="243656" cy="241092"/>
          </a:xfrm>
          <a:prstGeom prst="rect">
            <a:avLst/>
          </a:prstGeom>
        </p:spPr>
        <p:txBody>
          <a:bodyPr/>
          <a:lstStyle>
            <a:lvl1pPr>
              <a:defRPr>
                <a:solidFill>
                  <a:srgbClr val="8C9BA5"/>
                </a:solidFill>
              </a:defRPr>
            </a:lvl1pPr>
          </a:lstStyle>
          <a:p>
            <a:fld id="{86CB4B4D-7CA3-9044-876B-883B54F8677D}" type="slidenum">
              <a:t>‹#›</a:t>
            </a:fld>
            <a:endParaRPr/>
          </a:p>
        </p:txBody>
      </p:sp>
    </p:spTree>
    <p:extLst>
      <p:ext uri="{BB962C8B-B14F-4D97-AF65-F5344CB8AC3E}">
        <p14:creationId xmlns:p14="http://schemas.microsoft.com/office/powerpoint/2010/main" val="3373454609"/>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type="tx">
  <p:cSld name="8_Title Only">
    <p:bg>
      <p:bgPr>
        <a:solidFill>
          <a:srgbClr val="FFFFFF"/>
        </a:solidFill>
        <a:effectLst/>
      </p:bgPr>
    </p:bg>
    <p:spTree>
      <p:nvGrpSpPr>
        <p:cNvPr id="1" name=""/>
        <p:cNvGrpSpPr/>
        <p:nvPr/>
      </p:nvGrpSpPr>
      <p:grpSpPr>
        <a:xfrm>
          <a:off x="0" y="0"/>
          <a:ext cx="0" cy="0"/>
          <a:chOff x="0" y="0"/>
          <a:chExt cx="0" cy="0"/>
        </a:xfrm>
      </p:grpSpPr>
      <p:sp>
        <p:nvSpPr>
          <p:cNvPr id="5244" name="Slide Number"/>
          <p:cNvSpPr txBox="1">
            <a:spLocks noGrp="1"/>
          </p:cNvSpPr>
          <p:nvPr>
            <p:ph type="sldNum" sz="quarter" idx="2"/>
          </p:nvPr>
        </p:nvSpPr>
        <p:spPr>
          <a:xfrm>
            <a:off x="8609410" y="4979463"/>
            <a:ext cx="94578" cy="92333"/>
          </a:xfrm>
          <a:prstGeom prst="rect">
            <a:avLst/>
          </a:prstGeom>
        </p:spPr>
        <p:txBody>
          <a:bodyPr lIns="0" tIns="0" rIns="0" bIns="0" anchor="ctr"/>
          <a:lstStyle>
            <a:lvl1pPr algn="l" defTabSz="342900">
              <a:defRPr sz="600">
                <a:solidFill>
                  <a:srgbClr val="7F7F7F"/>
                </a:solidFill>
                <a:latin typeface="Arial"/>
                <a:ea typeface="Arial"/>
                <a:cs typeface="Arial"/>
                <a:sym typeface="Arial"/>
              </a:defRPr>
            </a:lvl1pPr>
          </a:lstStyle>
          <a:p>
            <a:fld id="{86CB4B4D-7CA3-9044-876B-883B54F8677D}" type="slidenum">
              <a:t>‹#›</a:t>
            </a:fld>
            <a:endParaRPr/>
          </a:p>
        </p:txBody>
      </p:sp>
      <p:sp>
        <p:nvSpPr>
          <p:cNvPr id="5245" name="TextBox 9"/>
          <p:cNvSpPr txBox="1"/>
          <p:nvPr/>
        </p:nvSpPr>
        <p:spPr>
          <a:xfrm>
            <a:off x="381000" y="4816078"/>
            <a:ext cx="495823" cy="189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1106" tIns="31106" rIns="31106" bIns="31106">
            <a:spAutoFit/>
          </a:bodyPr>
          <a:lstStyle>
            <a:lvl1pPr defTabSz="1679516">
              <a:lnSpc>
                <a:spcPct val="100000"/>
              </a:lnSpc>
              <a:defRPr sz="2200" spc="-54">
                <a:solidFill>
                  <a:srgbClr val="808080"/>
                </a:solidFill>
                <a:latin typeface="Arial"/>
                <a:ea typeface="Arial"/>
                <a:cs typeface="Arial"/>
                <a:sym typeface="Arial"/>
              </a:defRPr>
            </a:lvl1pPr>
          </a:lstStyle>
          <a:p>
            <a:r>
              <a:rPr sz="825"/>
              <a:t>IBM Cloud</a:t>
            </a:r>
          </a:p>
        </p:txBody>
      </p:sp>
      <p:sp>
        <p:nvSpPr>
          <p:cNvPr id="5246" name="TextBox 5"/>
          <p:cNvSpPr txBox="1"/>
          <p:nvPr/>
        </p:nvSpPr>
        <p:spPr>
          <a:xfrm>
            <a:off x="3657600" y="4934218"/>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lnSpc>
                <a:spcPct val="100000"/>
              </a:lnSpc>
              <a:defRPr sz="1600">
                <a:solidFill>
                  <a:srgbClr val="7F7F7F"/>
                </a:solidFill>
                <a:latin typeface="Arial"/>
                <a:ea typeface="Arial"/>
                <a:cs typeface="Arial"/>
                <a:sym typeface="Arial"/>
              </a:defRPr>
            </a:lvl1pPr>
          </a:lstStyle>
          <a:p>
            <a:r>
              <a:rPr sz="600"/>
              <a:t>© IBM Corporation / Confidential </a:t>
            </a:r>
          </a:p>
        </p:txBody>
      </p:sp>
      <p:sp>
        <p:nvSpPr>
          <p:cNvPr id="5247" name="TextBox 6"/>
          <p:cNvSpPr txBox="1"/>
          <p:nvPr/>
        </p:nvSpPr>
        <p:spPr>
          <a:xfrm>
            <a:off x="8610600" y="4973096"/>
            <a:ext cx="332185" cy="103875"/>
          </a:xfrm>
          <a:prstGeom prst="rect">
            <a:avLst/>
          </a:prstGeom>
          <a:ln w="12700">
            <a:miter lim="400000"/>
          </a:ln>
        </p:spPr>
        <p:txBody>
          <a:bodyPr lIns="0" tIns="0" rIns="0" bIns="0" anchor="ctr">
            <a:spAutoFit/>
          </a:bodyPr>
          <a:lstStyle/>
          <a:p>
            <a:pPr defTabSz="342900">
              <a:lnSpc>
                <a:spcPct val="100000"/>
              </a:lnSpc>
              <a:defRPr sz="1800">
                <a:solidFill>
                  <a:srgbClr val="7F7F7F"/>
                </a:solidFill>
                <a:latin typeface="Arial"/>
                <a:ea typeface="Arial"/>
                <a:cs typeface="Arial"/>
                <a:sym typeface="Arial"/>
              </a:defRPr>
            </a:pPr>
            <a:endParaRPr sz="675"/>
          </a:p>
        </p:txBody>
      </p:sp>
      <p:sp>
        <p:nvSpPr>
          <p:cNvPr id="5248" name="Title Text"/>
          <p:cNvSpPr txBox="1">
            <a:spLocks noGrp="1"/>
          </p:cNvSpPr>
          <p:nvPr>
            <p:ph type="title"/>
          </p:nvPr>
        </p:nvSpPr>
        <p:spPr>
          <a:xfrm>
            <a:off x="534591" y="342900"/>
            <a:ext cx="8108157" cy="377429"/>
          </a:xfrm>
          <a:prstGeom prst="rect">
            <a:avLst/>
          </a:prstGeom>
        </p:spPr>
        <p:txBody>
          <a:bodyPr lIns="97730" tIns="97730" rIns="97730" bIns="97730"/>
          <a:lstStyle>
            <a:lvl1pPr defTabSz="308372">
              <a:defRPr sz="1575" spc="-20">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724253201"/>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type="tx">
  <p:cSld name="Light Content Slide">
    <p:bg>
      <p:bgPr>
        <a:solidFill>
          <a:srgbClr val="C86563"/>
        </a:solidFill>
        <a:effectLst/>
      </p:bgPr>
    </p:bg>
    <p:spTree>
      <p:nvGrpSpPr>
        <p:cNvPr id="1" name=""/>
        <p:cNvGrpSpPr/>
        <p:nvPr/>
      </p:nvGrpSpPr>
      <p:grpSpPr>
        <a:xfrm>
          <a:off x="0" y="0"/>
          <a:ext cx="0" cy="0"/>
          <a:chOff x="0" y="0"/>
          <a:chExt cx="0" cy="0"/>
        </a:xfrm>
      </p:grpSpPr>
      <p:sp>
        <p:nvSpPr>
          <p:cNvPr id="5255" name="Body Level One…"/>
          <p:cNvSpPr txBox="1">
            <a:spLocks noGrp="1"/>
          </p:cNvSpPr>
          <p:nvPr>
            <p:ph type="body" sz="quarter" idx="1"/>
          </p:nvPr>
        </p:nvSpPr>
        <p:spPr>
          <a:xfrm>
            <a:off x="1285875" y="190500"/>
            <a:ext cx="2263640" cy="390918"/>
          </a:xfrm>
          <a:prstGeom prst="rect">
            <a:avLst/>
          </a:prstGeom>
        </p:spPr>
        <p:txBody>
          <a:bodyPr lIns="91437" tIns="91437" rIns="91437" bIns="91437" anchor="t"/>
          <a:lstStyle>
            <a:lvl1pPr marL="0" indent="0" defTabSz="582930">
              <a:lnSpc>
                <a:spcPct val="90000"/>
              </a:lnSpc>
              <a:spcBef>
                <a:spcPts val="0"/>
              </a:spcBef>
              <a:buSzTx/>
              <a:buNone/>
              <a:defRPr sz="2250" b="1">
                <a:solidFill>
                  <a:srgbClr val="8064A2"/>
                </a:solidFill>
                <a:latin typeface="Arial"/>
                <a:ea typeface="Arial"/>
                <a:cs typeface="Arial"/>
                <a:sym typeface="Arial"/>
              </a:defRPr>
            </a:lvl1pPr>
            <a:lvl2pPr marL="401070" indent="-229620" defTabSz="582930">
              <a:lnSpc>
                <a:spcPct val="90000"/>
              </a:lnSpc>
              <a:spcBef>
                <a:spcPts val="0"/>
              </a:spcBef>
              <a:buSzPct val="100000"/>
              <a:buChar char="–"/>
              <a:defRPr sz="2250" b="1">
                <a:solidFill>
                  <a:srgbClr val="8064A2"/>
                </a:solidFill>
                <a:latin typeface="Arial"/>
                <a:ea typeface="Arial"/>
                <a:cs typeface="Arial"/>
                <a:sym typeface="Arial"/>
              </a:defRPr>
            </a:lvl2pPr>
            <a:lvl3pPr marL="557213" indent="-214313" defTabSz="582930">
              <a:lnSpc>
                <a:spcPct val="90000"/>
              </a:lnSpc>
              <a:spcBef>
                <a:spcPts val="0"/>
              </a:spcBef>
              <a:buSzPct val="100000"/>
              <a:defRPr sz="2250" b="1">
                <a:solidFill>
                  <a:srgbClr val="8064A2"/>
                </a:solidFill>
                <a:latin typeface="Arial"/>
                <a:ea typeface="Arial"/>
                <a:cs typeface="Arial"/>
                <a:sym typeface="Arial"/>
              </a:defRPr>
            </a:lvl3pPr>
            <a:lvl4pPr marL="771525" indent="-257175" defTabSz="582930">
              <a:lnSpc>
                <a:spcPct val="90000"/>
              </a:lnSpc>
              <a:spcBef>
                <a:spcPts val="0"/>
              </a:spcBef>
              <a:buSzPct val="100000"/>
              <a:buChar char="–"/>
              <a:defRPr sz="2250" b="1">
                <a:solidFill>
                  <a:srgbClr val="8064A2"/>
                </a:solidFill>
                <a:latin typeface="Arial"/>
                <a:ea typeface="Arial"/>
                <a:cs typeface="Arial"/>
                <a:sym typeface="Arial"/>
              </a:defRPr>
            </a:lvl4pPr>
            <a:lvl5pPr marL="942975" indent="-257175" defTabSz="582930">
              <a:lnSpc>
                <a:spcPct val="90000"/>
              </a:lnSpc>
              <a:spcBef>
                <a:spcPts val="0"/>
              </a:spcBef>
              <a:buSzPct val="100000"/>
              <a:buChar char="»"/>
              <a:defRPr sz="2250" b="1">
                <a:solidFill>
                  <a:srgbClr val="8064A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56" name="Label"/>
          <p:cNvSpPr txBox="1">
            <a:spLocks noGrp="1"/>
          </p:cNvSpPr>
          <p:nvPr>
            <p:ph type="body" sz="quarter" idx="13"/>
          </p:nvPr>
        </p:nvSpPr>
        <p:spPr>
          <a:xfrm>
            <a:off x="1986598" y="1014450"/>
            <a:ext cx="640910" cy="300083"/>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7" name="Lorem ipsum dolor sit amet, consectetur adipiscing elit, sed do eiusmod tempor incididunt ut labore et."/>
          <p:cNvSpPr txBox="1">
            <a:spLocks noGrp="1"/>
          </p:cNvSpPr>
          <p:nvPr>
            <p:ph type="body" sz="quarter" idx="14"/>
          </p:nvPr>
        </p:nvSpPr>
        <p:spPr>
          <a:xfrm>
            <a:off x="1986598" y="1335787"/>
            <a:ext cx="2364081" cy="3023905"/>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58" name="Label"/>
          <p:cNvSpPr txBox="1">
            <a:spLocks noGrp="1"/>
          </p:cNvSpPr>
          <p:nvPr>
            <p:ph type="body" sz="quarter" idx="15"/>
          </p:nvPr>
        </p:nvSpPr>
        <p:spPr>
          <a:xfrm>
            <a:off x="1986598" y="2133653"/>
            <a:ext cx="640910" cy="300083"/>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9" name="Lorem ipsum dolor sit amet, consectetur adipiscing elit, sed do eiusmod tempor incididunt ut labore et."/>
          <p:cNvSpPr txBox="1">
            <a:spLocks noGrp="1"/>
          </p:cNvSpPr>
          <p:nvPr>
            <p:ph type="body" sz="quarter" idx="16"/>
          </p:nvPr>
        </p:nvSpPr>
        <p:spPr>
          <a:xfrm>
            <a:off x="1986598" y="2444525"/>
            <a:ext cx="2316195" cy="3023905"/>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0" name="Label"/>
          <p:cNvSpPr txBox="1">
            <a:spLocks noGrp="1"/>
          </p:cNvSpPr>
          <p:nvPr>
            <p:ph type="body" sz="quarter" idx="17"/>
          </p:nvPr>
        </p:nvSpPr>
        <p:spPr>
          <a:xfrm>
            <a:off x="1986598" y="3243331"/>
            <a:ext cx="640910" cy="300083"/>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1" name="Lorem ipsum dolor sit amet, consectetur adipiscing elit, sed do eiusmod tempor incididunt ut labore et."/>
          <p:cNvSpPr txBox="1">
            <a:spLocks noGrp="1"/>
          </p:cNvSpPr>
          <p:nvPr>
            <p:ph type="body" sz="quarter" idx="18"/>
          </p:nvPr>
        </p:nvSpPr>
        <p:spPr>
          <a:xfrm>
            <a:off x="1986598" y="3564805"/>
            <a:ext cx="2364081" cy="3023905"/>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2" name="Label"/>
          <p:cNvSpPr txBox="1">
            <a:spLocks noGrp="1"/>
          </p:cNvSpPr>
          <p:nvPr>
            <p:ph type="body" sz="quarter" idx="19"/>
          </p:nvPr>
        </p:nvSpPr>
        <p:spPr>
          <a:xfrm>
            <a:off x="4793323" y="1014450"/>
            <a:ext cx="640910" cy="300083"/>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3" name="Lorem ipsum dolor sit amet, consectetur adipiscing elit, sed do eiusmod tempor incididunt ut labore et."/>
          <p:cNvSpPr txBox="1">
            <a:spLocks noGrp="1"/>
          </p:cNvSpPr>
          <p:nvPr>
            <p:ph type="body" sz="quarter" idx="20"/>
          </p:nvPr>
        </p:nvSpPr>
        <p:spPr>
          <a:xfrm>
            <a:off x="4793323" y="1335787"/>
            <a:ext cx="2364080" cy="3023905"/>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4" name="Label"/>
          <p:cNvSpPr txBox="1">
            <a:spLocks noGrp="1"/>
          </p:cNvSpPr>
          <p:nvPr>
            <p:ph type="body" sz="quarter" idx="21"/>
          </p:nvPr>
        </p:nvSpPr>
        <p:spPr>
          <a:xfrm>
            <a:off x="4793323" y="2133653"/>
            <a:ext cx="640910" cy="300083"/>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5" name="Lorem ipsum dolor sit amet, consectetur adipiscing elit, sed do eiusmod tempor incididunt ut labore et."/>
          <p:cNvSpPr txBox="1">
            <a:spLocks noGrp="1"/>
          </p:cNvSpPr>
          <p:nvPr>
            <p:ph type="body" sz="quarter" idx="22"/>
          </p:nvPr>
        </p:nvSpPr>
        <p:spPr>
          <a:xfrm>
            <a:off x="4793323" y="2444525"/>
            <a:ext cx="2316195" cy="3023905"/>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6" name="Label"/>
          <p:cNvSpPr txBox="1">
            <a:spLocks noGrp="1"/>
          </p:cNvSpPr>
          <p:nvPr>
            <p:ph type="body" sz="quarter" idx="23"/>
          </p:nvPr>
        </p:nvSpPr>
        <p:spPr>
          <a:xfrm>
            <a:off x="4793323" y="3243331"/>
            <a:ext cx="640910" cy="300083"/>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7" name="Lorem ipsum dolor sit amet, consectetur adipiscing elit, sed do eiusmod tempor incididunt ut labore et."/>
          <p:cNvSpPr txBox="1">
            <a:spLocks noGrp="1"/>
          </p:cNvSpPr>
          <p:nvPr>
            <p:ph type="body" sz="quarter" idx="24"/>
          </p:nvPr>
        </p:nvSpPr>
        <p:spPr>
          <a:xfrm>
            <a:off x="4793323" y="3564805"/>
            <a:ext cx="2364080" cy="3023905"/>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8" name="Slide Number"/>
          <p:cNvSpPr txBox="1">
            <a:spLocks noGrp="1"/>
          </p:cNvSpPr>
          <p:nvPr>
            <p:ph type="sldNum" sz="quarter" idx="2"/>
          </p:nvPr>
        </p:nvSpPr>
        <p:spPr>
          <a:xfrm>
            <a:off x="1214438" y="4815235"/>
            <a:ext cx="319312" cy="323159"/>
          </a:xfrm>
          <a:prstGeom prst="rect">
            <a:avLst/>
          </a:prstGeom>
        </p:spPr>
        <p:txBody>
          <a:bodyPr lIns="91437" tIns="91437" rIns="91437" bIns="91437"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871707545"/>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5275" name="Title Text"/>
          <p:cNvSpPr txBox="1">
            <a:spLocks noGrp="1"/>
          </p:cNvSpPr>
          <p:nvPr>
            <p:ph type="title"/>
          </p:nvPr>
        </p:nvSpPr>
        <p:spPr>
          <a:xfrm>
            <a:off x="311700" y="445025"/>
            <a:ext cx="8520601" cy="572700"/>
          </a:xfrm>
          <a:prstGeom prst="rect">
            <a:avLst/>
          </a:prstGeom>
        </p:spPr>
        <p:txBody>
          <a:bodyPr lIns="243799" tIns="243799" rIns="243799" bIns="243799" anchor="t"/>
          <a:lstStyle>
            <a:lvl1pPr defTabSz="914400">
              <a:defRPr sz="2700" b="0">
                <a:solidFill>
                  <a:srgbClr val="000000"/>
                </a:solidFill>
                <a:latin typeface="Roboto"/>
                <a:ea typeface="Roboto"/>
                <a:cs typeface="Roboto"/>
                <a:sym typeface="Roboto"/>
              </a:defRPr>
            </a:lvl1pPr>
          </a:lstStyle>
          <a:p>
            <a:r>
              <a:t>Title Text</a:t>
            </a:r>
          </a:p>
        </p:txBody>
      </p:sp>
      <p:sp>
        <p:nvSpPr>
          <p:cNvPr id="5276" name="Body Level One…"/>
          <p:cNvSpPr txBox="1">
            <a:spLocks noGrp="1"/>
          </p:cNvSpPr>
          <p:nvPr>
            <p:ph type="body" idx="1"/>
          </p:nvPr>
        </p:nvSpPr>
        <p:spPr>
          <a:xfrm>
            <a:off x="311700" y="1152475"/>
            <a:ext cx="8520601" cy="3416400"/>
          </a:xfrm>
          <a:prstGeom prst="rect">
            <a:avLst/>
          </a:prstGeom>
        </p:spPr>
        <p:txBody>
          <a:bodyPr lIns="243799" tIns="243799" rIns="243799" bIns="243799" anchor="t"/>
          <a:lstStyle>
            <a:lvl1pPr marL="0" indent="0" defTabSz="914400">
              <a:lnSpc>
                <a:spcPct val="115000"/>
              </a:lnSpc>
              <a:spcBef>
                <a:spcPts val="1575"/>
              </a:spcBef>
              <a:buSzTx/>
              <a:buNone/>
              <a:defRPr sz="1800">
                <a:solidFill>
                  <a:srgbClr val="595959"/>
                </a:solidFill>
                <a:latin typeface="Roboto"/>
                <a:ea typeface="Roboto"/>
                <a:cs typeface="Roboto"/>
                <a:sym typeface="Roboto"/>
              </a:defRPr>
            </a:lvl1pPr>
            <a:lvl2pPr marL="0" indent="0" defTabSz="914400">
              <a:lnSpc>
                <a:spcPct val="115000"/>
              </a:lnSpc>
              <a:spcBef>
                <a:spcPts val="1575"/>
              </a:spcBef>
              <a:buSzTx/>
              <a:buNone/>
              <a:defRPr sz="1800">
                <a:solidFill>
                  <a:srgbClr val="595959"/>
                </a:solidFill>
                <a:latin typeface="Roboto"/>
                <a:ea typeface="Roboto"/>
                <a:cs typeface="Roboto"/>
                <a:sym typeface="Roboto"/>
              </a:defRPr>
            </a:lvl2pPr>
            <a:lvl3pPr marL="0" indent="0" defTabSz="914400">
              <a:lnSpc>
                <a:spcPct val="115000"/>
              </a:lnSpc>
              <a:spcBef>
                <a:spcPts val="1575"/>
              </a:spcBef>
              <a:buSzTx/>
              <a:buNone/>
              <a:defRPr sz="1800">
                <a:solidFill>
                  <a:srgbClr val="595959"/>
                </a:solidFill>
                <a:latin typeface="Roboto"/>
                <a:ea typeface="Roboto"/>
                <a:cs typeface="Roboto"/>
                <a:sym typeface="Roboto"/>
              </a:defRPr>
            </a:lvl3pPr>
            <a:lvl4pPr marL="0" indent="0" defTabSz="914400">
              <a:lnSpc>
                <a:spcPct val="115000"/>
              </a:lnSpc>
              <a:spcBef>
                <a:spcPts val="1575"/>
              </a:spcBef>
              <a:buSzTx/>
              <a:buNone/>
              <a:defRPr sz="1800">
                <a:solidFill>
                  <a:srgbClr val="595959"/>
                </a:solidFill>
                <a:latin typeface="Roboto"/>
                <a:ea typeface="Roboto"/>
                <a:cs typeface="Roboto"/>
                <a:sym typeface="Roboto"/>
              </a:defRPr>
            </a:lvl4pPr>
            <a:lvl5pPr marL="0" indent="0" defTabSz="914400">
              <a:lnSpc>
                <a:spcPct val="115000"/>
              </a:lnSpc>
              <a:spcBef>
                <a:spcPts val="1575"/>
              </a:spcBef>
              <a:buSzTx/>
              <a:buNone/>
              <a:defRPr sz="1800">
                <a:solidFill>
                  <a:srgbClr val="595959"/>
                </a:solid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pic>
        <p:nvPicPr>
          <p:cNvPr id="5277" name="Shape 20" descr="Shape 20"/>
          <p:cNvPicPr>
            <a:picLocks noChangeAspect="1"/>
          </p:cNvPicPr>
          <p:nvPr/>
        </p:nvPicPr>
        <p:blipFill>
          <a:blip r:embed="rId2">
            <a:extLst/>
          </a:blip>
          <a:stretch>
            <a:fillRect/>
          </a:stretch>
        </p:blipFill>
        <p:spPr>
          <a:xfrm>
            <a:off x="108574" y="4401425"/>
            <a:ext cx="439126" cy="655401"/>
          </a:xfrm>
          <a:prstGeom prst="rect">
            <a:avLst/>
          </a:prstGeom>
          <a:ln w="12700">
            <a:miter lim="400000"/>
          </a:ln>
        </p:spPr>
      </p:pic>
      <p:sp>
        <p:nvSpPr>
          <p:cNvPr id="5278" name="Slide Number"/>
          <p:cNvSpPr txBox="1">
            <a:spLocks noGrp="1"/>
          </p:cNvSpPr>
          <p:nvPr>
            <p:ph type="sldNum" sz="quarter" idx="2"/>
          </p:nvPr>
        </p:nvSpPr>
        <p:spPr>
          <a:xfrm>
            <a:off x="8387734" y="4544587"/>
            <a:ext cx="633424" cy="630859"/>
          </a:xfrm>
          <a:prstGeom prst="rect">
            <a:avLst/>
          </a:prstGeom>
        </p:spPr>
        <p:txBody>
          <a:bodyPr lIns="243799" tIns="243799" rIns="243799" bIns="243799" anchor="ctr"/>
          <a:lstStyle>
            <a:lvl1pPr algn="r" defTabSz="9144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98209541"/>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type="tx">
  <p:cSld name="5_Content Slide 5">
    <p:bg>
      <p:bgPr>
        <a:solidFill>
          <a:srgbClr val="FFFFFF"/>
        </a:solidFill>
        <a:effectLst/>
      </p:bgPr>
    </p:bg>
    <p:spTree>
      <p:nvGrpSpPr>
        <p:cNvPr id="1" name=""/>
        <p:cNvGrpSpPr/>
        <p:nvPr/>
      </p:nvGrpSpPr>
      <p:grpSpPr>
        <a:xfrm>
          <a:off x="0" y="0"/>
          <a:ext cx="0" cy="0"/>
          <a:chOff x="0" y="0"/>
          <a:chExt cx="0" cy="0"/>
        </a:xfrm>
      </p:grpSpPr>
      <p:sp>
        <p:nvSpPr>
          <p:cNvPr id="5285" name="Rectangle"/>
          <p:cNvSpPr/>
          <p:nvPr/>
        </p:nvSpPr>
        <p:spPr>
          <a:xfrm>
            <a:off x="-97631" y="1998531"/>
            <a:ext cx="662211" cy="1146438"/>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286" name="SLIDE…"/>
          <p:cNvSpPr>
            <a:spLocks noGrp="1"/>
          </p:cNvSpPr>
          <p:nvPr>
            <p:ph type="body" sz="quarter" idx="13"/>
          </p:nvPr>
        </p:nvSpPr>
        <p:spPr>
          <a:xfrm>
            <a:off x="679747" y="-516515"/>
            <a:ext cx="2201319" cy="6271782"/>
          </a:xfrm>
          <a:prstGeom prst="rect">
            <a:avLst/>
          </a:prstGeom>
        </p:spPr>
        <p:txBody>
          <a:bodyPr>
            <a:spAutoFit/>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r>
              <a:t>SLIDE</a:t>
            </a:r>
          </a:p>
          <a:p>
            <a:pPr marL="0" indent="0">
              <a:lnSpc>
                <a:spcPct val="80000"/>
              </a:lnSpc>
              <a:spcBef>
                <a:spcPts val="0"/>
              </a:spcBef>
              <a:buSzTx/>
              <a:buNone/>
              <a:defRPr sz="8300" b="1">
                <a:solidFill>
                  <a:srgbClr val="0F3659"/>
                </a:solidFill>
                <a:latin typeface="+mn-lt"/>
                <a:ea typeface="+mn-ea"/>
                <a:cs typeface="+mn-cs"/>
                <a:sym typeface="Helvetica"/>
              </a:defRPr>
            </a:pPr>
            <a:r>
              <a:t>TITLES HERE</a:t>
            </a:r>
          </a:p>
        </p:txBody>
      </p:sp>
      <p:sp>
        <p:nvSpPr>
          <p:cNvPr id="5287" name="Header"/>
          <p:cNvSpPr>
            <a:spLocks noGrp="1"/>
          </p:cNvSpPr>
          <p:nvPr>
            <p:ph type="body" sz="quarter" idx="14"/>
          </p:nvPr>
        </p:nvSpPr>
        <p:spPr>
          <a:xfrm>
            <a:off x="3492836" y="903347"/>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88" name="Lorem ipsum dolor sit amet, consectetur adipiscing elit, sed do eiusmod tempor incididunt ut labore et dolore magna aliqua."/>
          <p:cNvSpPr>
            <a:spLocks noGrp="1"/>
          </p:cNvSpPr>
          <p:nvPr>
            <p:ph type="body" sz="quarter" idx="15"/>
          </p:nvPr>
        </p:nvSpPr>
        <p:spPr>
          <a:xfrm>
            <a:off x="3492836" y="1187277"/>
            <a:ext cx="4669132"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89" name="Header"/>
          <p:cNvSpPr>
            <a:spLocks noGrp="1"/>
          </p:cNvSpPr>
          <p:nvPr>
            <p:ph type="body" sz="quarter" idx="16"/>
          </p:nvPr>
        </p:nvSpPr>
        <p:spPr>
          <a:xfrm>
            <a:off x="3492836" y="2151613"/>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0" name="Lorem ipsum dolor sit amet, consectetur adipiscing elit, sed do eiusmod tempor incididunt ut labore et dolore magna aliqua."/>
          <p:cNvSpPr>
            <a:spLocks noGrp="1"/>
          </p:cNvSpPr>
          <p:nvPr>
            <p:ph type="body" sz="quarter" idx="17"/>
          </p:nvPr>
        </p:nvSpPr>
        <p:spPr>
          <a:xfrm>
            <a:off x="3492837" y="244744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1" name="Header"/>
          <p:cNvSpPr>
            <a:spLocks noGrp="1"/>
          </p:cNvSpPr>
          <p:nvPr>
            <p:ph type="body" sz="quarter" idx="18"/>
          </p:nvPr>
        </p:nvSpPr>
        <p:spPr>
          <a:xfrm>
            <a:off x="3492836" y="3399879"/>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2" name="Lorem ipsum dolor sit amet, consectetur adipiscing elit, sed do eiusmod tempor incididunt ut labore et dolore magna aliqua."/>
          <p:cNvSpPr>
            <a:spLocks noGrp="1"/>
          </p:cNvSpPr>
          <p:nvPr>
            <p:ph type="body" sz="quarter" idx="19"/>
          </p:nvPr>
        </p:nvSpPr>
        <p:spPr>
          <a:xfrm>
            <a:off x="3492837" y="368380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3" name="IBM Cloud Kubernetes Service |  ©2018 IBM Corporation"/>
          <p:cNvSpPr/>
          <p:nvPr/>
        </p:nvSpPr>
        <p:spPr>
          <a:xfrm>
            <a:off x="154049" y="4884990"/>
            <a:ext cx="1989327"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B9BA6"/>
                </a:solidFill>
                <a:latin typeface="+mn-lt"/>
                <a:ea typeface="+mn-ea"/>
                <a:cs typeface="+mn-cs"/>
                <a:sym typeface="Helvetica"/>
              </a:defRPr>
            </a:pPr>
            <a:r>
              <a:rPr sz="600"/>
              <a:t>IBM Cloud Kubernetes Service |  ©2018 IBM Corporation</a:t>
            </a:r>
          </a:p>
        </p:txBody>
      </p:sp>
      <p:sp>
        <p:nvSpPr>
          <p:cNvPr id="5294" name="Slide Number"/>
          <p:cNvSpPr>
            <a:spLocks noGrp="1"/>
          </p:cNvSpPr>
          <p:nvPr>
            <p:ph type="sldNum" sz="quarter" idx="2"/>
          </p:nvPr>
        </p:nvSpPr>
        <p:spPr>
          <a:xfrm>
            <a:off x="4425985" y="4878958"/>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2280559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tx">
  <p:cSld name="12_Title Slide">
    <p:bg>
      <p:bgPr>
        <a:solidFill>
          <a:srgbClr val="FFFFFF"/>
        </a:solidFill>
        <a:effectLst/>
      </p:bgPr>
    </p:bg>
    <p:spTree>
      <p:nvGrpSpPr>
        <p:cNvPr id="1" name=""/>
        <p:cNvGrpSpPr/>
        <p:nvPr/>
      </p:nvGrpSpPr>
      <p:grpSpPr>
        <a:xfrm>
          <a:off x="0" y="0"/>
          <a:ext cx="0" cy="0"/>
          <a:chOff x="0" y="0"/>
          <a:chExt cx="0" cy="0"/>
        </a:xfrm>
      </p:grpSpPr>
      <p:pic>
        <p:nvPicPr>
          <p:cNvPr id="5301" name="Picture 6" descr="Picture 6"/>
          <p:cNvPicPr>
            <a:picLocks noChangeAspect="1"/>
          </p:cNvPicPr>
          <p:nvPr/>
        </p:nvPicPr>
        <p:blipFill>
          <a:blip r:embed="rId2">
            <a:extLst/>
          </a:blip>
          <a:stretch>
            <a:fillRect/>
          </a:stretch>
        </p:blipFill>
        <p:spPr>
          <a:xfrm>
            <a:off x="6480265" y="4503589"/>
            <a:ext cx="716691" cy="537519"/>
          </a:xfrm>
          <a:prstGeom prst="rect">
            <a:avLst/>
          </a:prstGeom>
          <a:ln w="12700">
            <a:miter lim="400000"/>
          </a:ln>
        </p:spPr>
      </p:pic>
      <p:pic>
        <p:nvPicPr>
          <p:cNvPr id="5302" name="Picture 7" descr="Picture 7"/>
          <p:cNvPicPr>
            <a:picLocks noChangeAspect="1"/>
          </p:cNvPicPr>
          <p:nvPr/>
        </p:nvPicPr>
        <p:blipFill>
          <a:blip r:embed="rId3">
            <a:extLst/>
          </a:blip>
          <a:stretch>
            <a:fillRect/>
          </a:stretch>
        </p:blipFill>
        <p:spPr>
          <a:xfrm>
            <a:off x="6313987" y="-199694"/>
            <a:ext cx="1765936" cy="1324452"/>
          </a:xfrm>
          <a:prstGeom prst="rect">
            <a:avLst/>
          </a:prstGeom>
          <a:ln w="12700">
            <a:miter lim="400000"/>
          </a:ln>
        </p:spPr>
      </p:pic>
      <p:sp>
        <p:nvSpPr>
          <p:cNvPr id="5303" name="Rectangle 7"/>
          <p:cNvSpPr/>
          <p:nvPr/>
        </p:nvSpPr>
        <p:spPr>
          <a:xfrm>
            <a:off x="0" y="0"/>
            <a:ext cx="9144000" cy="5143500"/>
          </a:xfrm>
          <a:prstGeom prst="rect">
            <a:avLst/>
          </a:prstGeom>
          <a:solidFill>
            <a:srgbClr val="B8AEAE"/>
          </a:solidFill>
          <a:ln w="12700">
            <a:miter lim="400000"/>
          </a:ln>
        </p:spPr>
        <p:txBody>
          <a:bodyPr tIns="34290" bIns="34290"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04" name="Title Text"/>
          <p:cNvSpPr txBox="1">
            <a:spLocks noGrp="1"/>
          </p:cNvSpPr>
          <p:nvPr>
            <p:ph type="title"/>
          </p:nvPr>
        </p:nvSpPr>
        <p:spPr>
          <a:xfrm>
            <a:off x="277047" y="-93466"/>
            <a:ext cx="7772400" cy="1102519"/>
          </a:xfrm>
          <a:prstGeom prst="rect">
            <a:avLst/>
          </a:prstGeom>
        </p:spPr>
        <p:txBody>
          <a:bodyPr lIns="91439" tIns="91439" rIns="91439" bIns="91439"/>
          <a:lstStyle>
            <a:lvl1pPr defTabSz="457188">
              <a:defRPr sz="4275" b="0">
                <a:solidFill>
                  <a:srgbClr val="FFFFFF"/>
                </a:solidFill>
                <a:latin typeface="Arial"/>
                <a:ea typeface="Arial"/>
                <a:cs typeface="Arial"/>
                <a:sym typeface="Arial"/>
              </a:defRPr>
            </a:lvl1pPr>
          </a:lstStyle>
          <a:p>
            <a:r>
              <a:t>Title Text</a:t>
            </a:r>
          </a:p>
        </p:txBody>
      </p:sp>
      <p:sp>
        <p:nvSpPr>
          <p:cNvPr id="5305" name="Body Level One…"/>
          <p:cNvSpPr txBox="1">
            <a:spLocks noGrp="1"/>
          </p:cNvSpPr>
          <p:nvPr>
            <p:ph type="body" sz="quarter" idx="1"/>
          </p:nvPr>
        </p:nvSpPr>
        <p:spPr>
          <a:xfrm>
            <a:off x="284345" y="2024253"/>
            <a:ext cx="3460115" cy="1314450"/>
          </a:xfrm>
          <a:prstGeom prst="rect">
            <a:avLst/>
          </a:prstGeom>
        </p:spPr>
        <p:txBody>
          <a:bodyPr lIns="91439" tIns="91439" rIns="91439" bIns="91439" anchor="t"/>
          <a:lstStyle>
            <a:lvl1pPr marL="0" indent="0" defTabSz="457188">
              <a:spcBef>
                <a:spcPts val="563"/>
              </a:spcBef>
              <a:buSzTx/>
              <a:buNone/>
              <a:defRPr sz="2400">
                <a:solidFill>
                  <a:srgbClr val="FFFFFF"/>
                </a:solidFill>
                <a:latin typeface="Arial"/>
                <a:ea typeface="Arial"/>
                <a:cs typeface="Arial"/>
                <a:sym typeface="Arial"/>
              </a:defRPr>
            </a:lvl1pPr>
            <a:lvl2pPr marL="0" indent="228594" defTabSz="457188">
              <a:spcBef>
                <a:spcPts val="563"/>
              </a:spcBef>
              <a:buSzTx/>
              <a:buNone/>
              <a:defRPr sz="2400">
                <a:solidFill>
                  <a:srgbClr val="FFFFFF"/>
                </a:solidFill>
                <a:latin typeface="Arial"/>
                <a:ea typeface="Arial"/>
                <a:cs typeface="Arial"/>
                <a:sym typeface="Arial"/>
              </a:defRPr>
            </a:lvl2pPr>
            <a:lvl3pPr marL="0" indent="457188" defTabSz="457188">
              <a:spcBef>
                <a:spcPts val="563"/>
              </a:spcBef>
              <a:buSzTx/>
              <a:buNone/>
              <a:defRPr sz="2400">
                <a:solidFill>
                  <a:srgbClr val="FFFFFF"/>
                </a:solidFill>
                <a:latin typeface="Arial"/>
                <a:ea typeface="Arial"/>
                <a:cs typeface="Arial"/>
                <a:sym typeface="Arial"/>
              </a:defRPr>
            </a:lvl3pPr>
            <a:lvl4pPr marL="0" indent="685783" defTabSz="457188">
              <a:spcBef>
                <a:spcPts val="563"/>
              </a:spcBef>
              <a:buSzTx/>
              <a:buNone/>
              <a:defRPr sz="2400">
                <a:solidFill>
                  <a:srgbClr val="FFFFFF"/>
                </a:solidFill>
                <a:latin typeface="Arial"/>
                <a:ea typeface="Arial"/>
                <a:cs typeface="Arial"/>
                <a:sym typeface="Arial"/>
              </a:defRPr>
            </a:lvl4pPr>
            <a:lvl5pPr marL="0" indent="914377"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06" name="Picture 8" descr="Picture 8"/>
          <p:cNvPicPr>
            <a:picLocks noChangeAspect="1"/>
          </p:cNvPicPr>
          <p:nvPr/>
        </p:nvPicPr>
        <p:blipFill>
          <a:blip r:embed="rId2">
            <a:extLst/>
          </a:blip>
          <a:stretch>
            <a:fillRect/>
          </a:stretch>
        </p:blipFill>
        <p:spPr>
          <a:xfrm>
            <a:off x="8182583" y="4503589"/>
            <a:ext cx="716691" cy="537519"/>
          </a:xfrm>
          <a:prstGeom prst="rect">
            <a:avLst/>
          </a:prstGeom>
          <a:ln w="12700">
            <a:miter lim="400000"/>
          </a:ln>
        </p:spPr>
      </p:pic>
      <p:sp>
        <p:nvSpPr>
          <p:cNvPr id="5307" name="Slide Number"/>
          <p:cNvSpPr txBox="1">
            <a:spLocks noGrp="1"/>
          </p:cNvSpPr>
          <p:nvPr>
            <p:ph type="sldNum" sz="quarter" idx="2"/>
          </p:nvPr>
        </p:nvSpPr>
        <p:spPr>
          <a:xfrm>
            <a:off x="6251517" y="4617223"/>
            <a:ext cx="301683" cy="300080"/>
          </a:xfrm>
          <a:prstGeom prst="rect">
            <a:avLst/>
          </a:prstGeom>
        </p:spPr>
        <p:txBody>
          <a:bodyPr lIns="91439" tIns="91439" rIns="91439" bIns="91439" anchor="ctr"/>
          <a:lstStyle>
            <a:lvl1pPr algn="r" defTabSz="685800">
              <a:defRPr sz="75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10884370"/>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tx">
  <p:cSld name="3_ Thank You 2">
    <p:bg>
      <p:bgPr>
        <a:solidFill>
          <a:srgbClr val="0F3659"/>
        </a:solidFill>
        <a:effectLst/>
      </p:bgPr>
    </p:bg>
    <p:spTree>
      <p:nvGrpSpPr>
        <p:cNvPr id="1" name=""/>
        <p:cNvGrpSpPr/>
        <p:nvPr/>
      </p:nvGrpSpPr>
      <p:grpSpPr>
        <a:xfrm>
          <a:off x="0" y="0"/>
          <a:ext cx="0" cy="0"/>
          <a:chOff x="0" y="0"/>
          <a:chExt cx="0" cy="0"/>
        </a:xfrm>
      </p:grpSpPr>
      <p:sp>
        <p:nvSpPr>
          <p:cNvPr id="5314" name="Body Level One…"/>
          <p:cNvSpPr txBox="1">
            <a:spLocks noGrp="1"/>
          </p:cNvSpPr>
          <p:nvPr>
            <p:ph type="body" sz="quarter" idx="1"/>
          </p:nvPr>
        </p:nvSpPr>
        <p:spPr>
          <a:xfrm>
            <a:off x="3204328" y="2250281"/>
            <a:ext cx="2735345"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15"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89985710"/>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x">
  <p:cSld name="13_Title Slide">
    <p:bg>
      <p:bgPr>
        <a:solidFill>
          <a:srgbClr val="FFFFFF"/>
        </a:solidFill>
        <a:effectLst/>
      </p:bgPr>
    </p:bg>
    <p:spTree>
      <p:nvGrpSpPr>
        <p:cNvPr id="1" name=""/>
        <p:cNvGrpSpPr/>
        <p:nvPr/>
      </p:nvGrpSpPr>
      <p:grpSpPr>
        <a:xfrm>
          <a:off x="0" y="0"/>
          <a:ext cx="0" cy="0"/>
          <a:chOff x="0" y="0"/>
          <a:chExt cx="0" cy="0"/>
        </a:xfrm>
      </p:grpSpPr>
      <p:pic>
        <p:nvPicPr>
          <p:cNvPr id="5322" name="Picture 6" descr="Picture 6"/>
          <p:cNvPicPr>
            <a:picLocks noChangeAspect="1"/>
          </p:cNvPicPr>
          <p:nvPr/>
        </p:nvPicPr>
        <p:blipFill>
          <a:blip r:embed="rId2">
            <a:extLst/>
          </a:blip>
          <a:stretch>
            <a:fillRect/>
          </a:stretch>
        </p:blipFill>
        <p:spPr>
          <a:xfrm>
            <a:off x="6480265" y="4503589"/>
            <a:ext cx="716691" cy="537519"/>
          </a:xfrm>
          <a:prstGeom prst="rect">
            <a:avLst/>
          </a:prstGeom>
          <a:ln w="12700">
            <a:miter lim="400000"/>
          </a:ln>
        </p:spPr>
      </p:pic>
      <p:pic>
        <p:nvPicPr>
          <p:cNvPr id="5323" name="Picture 7" descr="Picture 7"/>
          <p:cNvPicPr>
            <a:picLocks noChangeAspect="1"/>
          </p:cNvPicPr>
          <p:nvPr/>
        </p:nvPicPr>
        <p:blipFill>
          <a:blip r:embed="rId3">
            <a:extLst/>
          </a:blip>
          <a:stretch>
            <a:fillRect/>
          </a:stretch>
        </p:blipFill>
        <p:spPr>
          <a:xfrm>
            <a:off x="6313987" y="-199694"/>
            <a:ext cx="1765937" cy="1324453"/>
          </a:xfrm>
          <a:prstGeom prst="rect">
            <a:avLst/>
          </a:prstGeom>
          <a:ln w="12700">
            <a:miter lim="400000"/>
          </a:ln>
        </p:spPr>
      </p:pic>
      <p:sp>
        <p:nvSpPr>
          <p:cNvPr id="5324" name="Rectangle 7"/>
          <p:cNvSpPr/>
          <p:nvPr/>
        </p:nvSpPr>
        <p:spPr>
          <a:xfrm>
            <a:off x="0" y="0"/>
            <a:ext cx="9144000" cy="5143500"/>
          </a:xfrm>
          <a:prstGeom prst="rect">
            <a:avLst/>
          </a:prstGeom>
          <a:solidFill>
            <a:srgbClr val="B8AEAE"/>
          </a:solidFill>
          <a:ln w="12700">
            <a:miter lim="400000"/>
          </a:ln>
        </p:spPr>
        <p:txBody>
          <a:bodyPr lIns="26788" tIns="26788" rIns="26788" bIns="26788"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25" name="Title Text"/>
          <p:cNvSpPr txBox="1">
            <a:spLocks noGrp="1"/>
          </p:cNvSpPr>
          <p:nvPr>
            <p:ph type="title"/>
          </p:nvPr>
        </p:nvSpPr>
        <p:spPr>
          <a:xfrm>
            <a:off x="277047" y="-93466"/>
            <a:ext cx="7772401" cy="1102519"/>
          </a:xfrm>
          <a:prstGeom prst="rect">
            <a:avLst/>
          </a:prstGeom>
        </p:spPr>
        <p:txBody>
          <a:bodyPr lIns="91438" tIns="91438" rIns="91438" bIns="91438"/>
          <a:lstStyle>
            <a:lvl1pPr defTabSz="457188">
              <a:defRPr sz="4275" b="0">
                <a:solidFill>
                  <a:srgbClr val="FFFFFF"/>
                </a:solidFill>
                <a:latin typeface="Arial"/>
                <a:ea typeface="Arial"/>
                <a:cs typeface="Arial"/>
                <a:sym typeface="Arial"/>
              </a:defRPr>
            </a:lvl1pPr>
          </a:lstStyle>
          <a:p>
            <a:r>
              <a:t>Title Text</a:t>
            </a:r>
          </a:p>
        </p:txBody>
      </p:sp>
      <p:sp>
        <p:nvSpPr>
          <p:cNvPr id="5326" name="Body Level One…"/>
          <p:cNvSpPr txBox="1">
            <a:spLocks noGrp="1"/>
          </p:cNvSpPr>
          <p:nvPr>
            <p:ph type="body" sz="quarter" idx="1"/>
          </p:nvPr>
        </p:nvSpPr>
        <p:spPr>
          <a:xfrm>
            <a:off x="284345" y="2024253"/>
            <a:ext cx="3460115" cy="1314451"/>
          </a:xfrm>
          <a:prstGeom prst="rect">
            <a:avLst/>
          </a:prstGeom>
        </p:spPr>
        <p:txBody>
          <a:bodyPr lIns="91438" tIns="91438" rIns="91438" bIns="91438" anchor="t"/>
          <a:lstStyle>
            <a:lvl1pPr marL="0" indent="0" defTabSz="457188">
              <a:spcBef>
                <a:spcPts val="563"/>
              </a:spcBef>
              <a:buSzTx/>
              <a:buNone/>
              <a:defRPr sz="2400">
                <a:solidFill>
                  <a:srgbClr val="FFFFFF"/>
                </a:solidFill>
                <a:latin typeface="Arial"/>
                <a:ea typeface="Arial"/>
                <a:cs typeface="Arial"/>
                <a:sym typeface="Arial"/>
              </a:defRPr>
            </a:lvl1pPr>
            <a:lvl2pPr marL="0" indent="0" defTabSz="457188">
              <a:spcBef>
                <a:spcPts val="563"/>
              </a:spcBef>
              <a:buSzTx/>
              <a:buNone/>
              <a:defRPr sz="2400">
                <a:solidFill>
                  <a:srgbClr val="FFFFFF"/>
                </a:solidFill>
                <a:latin typeface="Arial"/>
                <a:ea typeface="Arial"/>
                <a:cs typeface="Arial"/>
                <a:sym typeface="Arial"/>
              </a:defRPr>
            </a:lvl2pPr>
            <a:lvl3pPr marL="0" indent="0" defTabSz="457188">
              <a:spcBef>
                <a:spcPts val="563"/>
              </a:spcBef>
              <a:buSzTx/>
              <a:buNone/>
              <a:defRPr sz="2400">
                <a:solidFill>
                  <a:srgbClr val="FFFFFF"/>
                </a:solidFill>
                <a:latin typeface="Arial"/>
                <a:ea typeface="Arial"/>
                <a:cs typeface="Arial"/>
                <a:sym typeface="Arial"/>
              </a:defRPr>
            </a:lvl3pPr>
            <a:lvl4pPr marL="0" indent="0" defTabSz="457188">
              <a:spcBef>
                <a:spcPts val="563"/>
              </a:spcBef>
              <a:buSzTx/>
              <a:buNone/>
              <a:defRPr sz="2400">
                <a:solidFill>
                  <a:srgbClr val="FFFFFF"/>
                </a:solidFill>
                <a:latin typeface="Arial"/>
                <a:ea typeface="Arial"/>
                <a:cs typeface="Arial"/>
                <a:sym typeface="Arial"/>
              </a:defRPr>
            </a:lvl4pPr>
            <a:lvl5pPr marL="0" indent="0"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27" name="Picture 8" descr="Picture 8"/>
          <p:cNvPicPr>
            <a:picLocks noChangeAspect="1"/>
          </p:cNvPicPr>
          <p:nvPr/>
        </p:nvPicPr>
        <p:blipFill>
          <a:blip r:embed="rId2">
            <a:extLst/>
          </a:blip>
          <a:stretch>
            <a:fillRect/>
          </a:stretch>
        </p:blipFill>
        <p:spPr>
          <a:xfrm>
            <a:off x="8182583" y="4503589"/>
            <a:ext cx="716691" cy="537519"/>
          </a:xfrm>
          <a:prstGeom prst="rect">
            <a:avLst/>
          </a:prstGeom>
          <a:ln w="12700">
            <a:miter lim="400000"/>
          </a:ln>
        </p:spPr>
      </p:pic>
      <p:sp>
        <p:nvSpPr>
          <p:cNvPr id="5328" name="Slide Number"/>
          <p:cNvSpPr txBox="1">
            <a:spLocks noGrp="1"/>
          </p:cNvSpPr>
          <p:nvPr>
            <p:ph type="sldNum" sz="quarter" idx="2"/>
          </p:nvPr>
        </p:nvSpPr>
        <p:spPr>
          <a:xfrm>
            <a:off x="6227474" y="4605682"/>
            <a:ext cx="325727" cy="323161"/>
          </a:xfrm>
          <a:prstGeom prst="rect">
            <a:avLst/>
          </a:prstGeom>
        </p:spPr>
        <p:txBody>
          <a:bodyPr lIns="91438" tIns="91438" rIns="91438" bIns="91438" anchor="ctr"/>
          <a:lstStyle>
            <a:lvl1pPr algn="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67377399"/>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x">
  <p:cSld name="17_Blank">
    <p:bg>
      <p:bgPr>
        <a:solidFill>
          <a:srgbClr val="FFFFFF"/>
        </a:solidFill>
        <a:effectLst/>
      </p:bgPr>
    </p:bg>
    <p:spTree>
      <p:nvGrpSpPr>
        <p:cNvPr id="1" name=""/>
        <p:cNvGrpSpPr/>
        <p:nvPr/>
      </p:nvGrpSpPr>
      <p:grpSpPr>
        <a:xfrm>
          <a:off x="0" y="0"/>
          <a:ext cx="0" cy="0"/>
          <a:chOff x="0" y="0"/>
          <a:chExt cx="0" cy="0"/>
        </a:xfrm>
      </p:grpSpPr>
      <p:sp>
        <p:nvSpPr>
          <p:cNvPr id="5335" name="TextBox 2"/>
          <p:cNvSpPr txBox="1"/>
          <p:nvPr/>
        </p:nvSpPr>
        <p:spPr>
          <a:xfrm>
            <a:off x="7286240" y="4881980"/>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36" name="Picture 3" descr="Picture 3"/>
          <p:cNvPicPr>
            <a:picLocks noChangeAspect="1"/>
          </p:cNvPicPr>
          <p:nvPr/>
        </p:nvPicPr>
        <p:blipFill>
          <a:blip r:embed="rId2">
            <a:extLst/>
          </a:blip>
          <a:stretch>
            <a:fillRect/>
          </a:stretch>
        </p:blipFill>
        <p:spPr>
          <a:xfrm>
            <a:off x="185058" y="4779481"/>
            <a:ext cx="2177142" cy="364018"/>
          </a:xfrm>
          <a:prstGeom prst="rect">
            <a:avLst/>
          </a:prstGeom>
          <a:ln w="12700">
            <a:miter lim="400000"/>
          </a:ln>
        </p:spPr>
      </p:pic>
      <p:sp>
        <p:nvSpPr>
          <p:cNvPr id="5337" name="Slide Number"/>
          <p:cNvSpPr txBox="1">
            <a:spLocks noGrp="1"/>
          </p:cNvSpPr>
          <p:nvPr>
            <p:ph type="sldNum" sz="quarter" idx="2"/>
          </p:nvPr>
        </p:nvSpPr>
        <p:spPr>
          <a:xfrm>
            <a:off x="6119430" y="4551820"/>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90376659"/>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x">
  <p:cSld name="Agenda - first instance">
    <p:bg>
      <p:bgPr>
        <a:solidFill>
          <a:srgbClr val="FFFFFF"/>
        </a:solidFill>
        <a:effectLst/>
      </p:bgPr>
    </p:bg>
    <p:spTree>
      <p:nvGrpSpPr>
        <p:cNvPr id="1" name=""/>
        <p:cNvGrpSpPr/>
        <p:nvPr/>
      </p:nvGrpSpPr>
      <p:grpSpPr>
        <a:xfrm>
          <a:off x="0" y="0"/>
          <a:ext cx="0" cy="0"/>
          <a:chOff x="0" y="0"/>
          <a:chExt cx="0" cy="0"/>
        </a:xfrm>
      </p:grpSpPr>
      <p:sp>
        <p:nvSpPr>
          <p:cNvPr id="5344" name="Title Text"/>
          <p:cNvSpPr txBox="1">
            <a:spLocks noGrp="1"/>
          </p:cNvSpPr>
          <p:nvPr>
            <p:ph type="title"/>
          </p:nvPr>
        </p:nvSpPr>
        <p:spPr>
          <a:xfrm>
            <a:off x="196018" y="143972"/>
            <a:ext cx="8109155" cy="377429"/>
          </a:xfrm>
          <a:prstGeom prst="rect">
            <a:avLst/>
          </a:prstGeom>
        </p:spPr>
        <p:txBody>
          <a:bodyPr lIns="91440" tIns="91440" rIns="91440" bIns="91440"/>
          <a:lstStyle>
            <a:lvl1pPr defTabSz="685800">
              <a:lnSpc>
                <a:spcPct val="90000"/>
              </a:lnSpc>
              <a:defRPr sz="2550" b="0">
                <a:solidFill>
                  <a:srgbClr val="323232"/>
                </a:solidFill>
                <a:latin typeface="Arial"/>
                <a:ea typeface="Arial"/>
                <a:cs typeface="Arial"/>
                <a:sym typeface="Arial"/>
              </a:defRPr>
            </a:lvl1pPr>
          </a:lstStyle>
          <a:p>
            <a:r>
              <a:t>Title Text</a:t>
            </a:r>
          </a:p>
        </p:txBody>
      </p:sp>
      <p:sp>
        <p:nvSpPr>
          <p:cNvPr id="5345" name="Body Level One…"/>
          <p:cNvSpPr txBox="1">
            <a:spLocks noGrp="1"/>
          </p:cNvSpPr>
          <p:nvPr>
            <p:ph type="body" idx="1"/>
          </p:nvPr>
        </p:nvSpPr>
        <p:spPr>
          <a:xfrm>
            <a:off x="320040" y="617220"/>
            <a:ext cx="8503920" cy="4046221"/>
          </a:xfrm>
          <a:prstGeom prst="rect">
            <a:avLst/>
          </a:prstGeom>
        </p:spPr>
        <p:txBody>
          <a:bodyPr lIns="91440" tIns="91440" rIns="91440" bIns="91440" anchor="t"/>
          <a:lstStyle>
            <a:lvl1pPr marL="137160" indent="-137160" defTabSz="685800">
              <a:lnSpc>
                <a:spcPct val="90000"/>
              </a:lnSpc>
              <a:spcBef>
                <a:spcPts val="375"/>
              </a:spcBef>
              <a:buClr>
                <a:srgbClr val="B8AEAE"/>
              </a:buClr>
              <a:buSzPct val="125000"/>
              <a:buFont typeface="Arial Black"/>
              <a:buChar char="›"/>
              <a:defRPr sz="1800" i="1">
                <a:solidFill>
                  <a:srgbClr val="323232"/>
                </a:solidFill>
                <a:latin typeface="Georgia"/>
                <a:ea typeface="Georgia"/>
                <a:cs typeface="Georgia"/>
                <a:sym typeface="Georgia"/>
              </a:defRPr>
            </a:lvl1pPr>
            <a:lvl2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2pPr>
            <a:lvl3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3pPr>
            <a:lvl4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4pPr>
            <a:lvl5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346" name="Slide Number"/>
          <p:cNvSpPr txBox="1">
            <a:spLocks noGrp="1"/>
          </p:cNvSpPr>
          <p:nvPr>
            <p:ph type="sldNum" sz="quarter" idx="2"/>
          </p:nvPr>
        </p:nvSpPr>
        <p:spPr>
          <a:xfrm>
            <a:off x="6119430" y="4551820"/>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01700956"/>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tx">
  <p:cSld name="18_Blank">
    <p:bg>
      <p:bgPr>
        <a:solidFill>
          <a:srgbClr val="FFFFFF"/>
        </a:solidFill>
        <a:effectLst/>
      </p:bgPr>
    </p:bg>
    <p:spTree>
      <p:nvGrpSpPr>
        <p:cNvPr id="1" name=""/>
        <p:cNvGrpSpPr/>
        <p:nvPr/>
      </p:nvGrpSpPr>
      <p:grpSpPr>
        <a:xfrm>
          <a:off x="0" y="0"/>
          <a:ext cx="0" cy="0"/>
          <a:chOff x="0" y="0"/>
          <a:chExt cx="0" cy="0"/>
        </a:xfrm>
      </p:grpSpPr>
      <p:sp>
        <p:nvSpPr>
          <p:cNvPr id="5353" name="TextBox 2"/>
          <p:cNvSpPr txBox="1"/>
          <p:nvPr/>
        </p:nvSpPr>
        <p:spPr>
          <a:xfrm>
            <a:off x="7286240" y="4881980"/>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54" name="Picture 3" descr="Picture 3"/>
          <p:cNvPicPr>
            <a:picLocks noChangeAspect="1"/>
          </p:cNvPicPr>
          <p:nvPr/>
        </p:nvPicPr>
        <p:blipFill>
          <a:blip r:embed="rId2">
            <a:extLst/>
          </a:blip>
          <a:stretch>
            <a:fillRect/>
          </a:stretch>
        </p:blipFill>
        <p:spPr>
          <a:xfrm>
            <a:off x="185058" y="4779481"/>
            <a:ext cx="2177142" cy="364018"/>
          </a:xfrm>
          <a:prstGeom prst="rect">
            <a:avLst/>
          </a:prstGeom>
          <a:ln w="12700">
            <a:miter lim="400000"/>
          </a:ln>
        </p:spPr>
      </p:pic>
      <p:sp>
        <p:nvSpPr>
          <p:cNvPr id="5355" name="Slide Number"/>
          <p:cNvSpPr txBox="1">
            <a:spLocks noGrp="1"/>
          </p:cNvSpPr>
          <p:nvPr>
            <p:ph type="sldNum" sz="quarter" idx="2"/>
          </p:nvPr>
        </p:nvSpPr>
        <p:spPr>
          <a:xfrm>
            <a:off x="6119430" y="4551820"/>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36986703"/>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type="tx">
  <p:cSld name="4_ Thank You 2">
    <p:bg>
      <p:bgPr>
        <a:solidFill>
          <a:srgbClr val="0F3659"/>
        </a:solidFill>
        <a:effectLst/>
      </p:bgPr>
    </p:bg>
    <p:spTree>
      <p:nvGrpSpPr>
        <p:cNvPr id="1" name=""/>
        <p:cNvGrpSpPr/>
        <p:nvPr/>
      </p:nvGrpSpPr>
      <p:grpSpPr>
        <a:xfrm>
          <a:off x="0" y="0"/>
          <a:ext cx="0" cy="0"/>
          <a:chOff x="0" y="0"/>
          <a:chExt cx="0" cy="0"/>
        </a:xfrm>
      </p:grpSpPr>
      <p:sp>
        <p:nvSpPr>
          <p:cNvPr id="5362" name="Body Level One…"/>
          <p:cNvSpPr txBox="1">
            <a:spLocks noGrp="1"/>
          </p:cNvSpPr>
          <p:nvPr>
            <p:ph type="body" sz="quarter" idx="1"/>
          </p:nvPr>
        </p:nvSpPr>
        <p:spPr>
          <a:xfrm>
            <a:off x="3204328" y="2250281"/>
            <a:ext cx="2735346" cy="642938"/>
          </a:xfrm>
          <a:prstGeom prst="rect">
            <a:avLst/>
          </a:prstGeom>
        </p:spPr>
        <p:txBody>
          <a:bodyPr lIns="91440" tIns="91440" rIns="91440" bIns="91440" anchor="t"/>
          <a:lstStyle>
            <a:lvl1pPr marL="0" indent="0" defTabSz="685800">
              <a:lnSpc>
                <a:spcPct val="90000"/>
              </a:lnSpc>
              <a:spcBef>
                <a:spcPts val="0"/>
              </a:spcBef>
              <a:buSzTx/>
              <a:buNone/>
              <a:defRPr sz="3900" b="1">
                <a:solidFill>
                  <a:srgbClr val="FFFFFF"/>
                </a:solidFill>
                <a:latin typeface="Arial"/>
                <a:ea typeface="Arial"/>
                <a:cs typeface="Arial"/>
                <a:sym typeface="Arial"/>
              </a:defRPr>
            </a:lvl1pPr>
            <a:lvl2pPr marL="574705" indent="-485408" defTabSz="685800">
              <a:lnSpc>
                <a:spcPct val="90000"/>
              </a:lnSpc>
              <a:spcBef>
                <a:spcPts val="0"/>
              </a:spcBef>
              <a:buSzPct val="100000"/>
              <a:defRPr sz="3900" b="1">
                <a:solidFill>
                  <a:srgbClr val="FFFFFF"/>
                </a:solidFill>
                <a:latin typeface="Arial"/>
                <a:ea typeface="Arial"/>
                <a:cs typeface="Arial"/>
                <a:sym typeface="Arial"/>
              </a:defRPr>
            </a:lvl2pPr>
            <a:lvl3pPr marL="664002" indent="-485408" defTabSz="685800">
              <a:lnSpc>
                <a:spcPct val="90000"/>
              </a:lnSpc>
              <a:spcBef>
                <a:spcPts val="0"/>
              </a:spcBef>
              <a:buSzPct val="100000"/>
              <a:defRPr sz="3900" b="1">
                <a:solidFill>
                  <a:srgbClr val="FFFFFF"/>
                </a:solidFill>
                <a:latin typeface="Arial"/>
                <a:ea typeface="Arial"/>
                <a:cs typeface="Arial"/>
                <a:sym typeface="Arial"/>
              </a:defRPr>
            </a:lvl3pPr>
            <a:lvl4pPr marL="753299" indent="-485408" defTabSz="685800">
              <a:lnSpc>
                <a:spcPct val="90000"/>
              </a:lnSpc>
              <a:spcBef>
                <a:spcPts val="0"/>
              </a:spcBef>
              <a:buSzPct val="100000"/>
              <a:defRPr sz="3900" b="1">
                <a:solidFill>
                  <a:srgbClr val="FFFFFF"/>
                </a:solidFill>
                <a:latin typeface="Arial"/>
                <a:ea typeface="Arial"/>
                <a:cs typeface="Arial"/>
                <a:sym typeface="Arial"/>
              </a:defRPr>
            </a:lvl4pPr>
            <a:lvl5pPr marL="842595" indent="-485408" defTabSz="685800">
              <a:lnSpc>
                <a:spcPct val="90000"/>
              </a:lnSpc>
              <a:spcBef>
                <a:spcPts val="0"/>
              </a:spcBef>
              <a:buSzPct val="100000"/>
              <a:defRPr sz="39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63" name="Slide Number"/>
          <p:cNvSpPr txBox="1">
            <a:spLocks noGrp="1"/>
          </p:cNvSpPr>
          <p:nvPr>
            <p:ph type="sldNum" sz="quarter" idx="2"/>
          </p:nvPr>
        </p:nvSpPr>
        <p:spPr>
          <a:xfrm>
            <a:off x="4484637" y="4905375"/>
            <a:ext cx="457816" cy="453968"/>
          </a:xfrm>
          <a:prstGeom prst="rect">
            <a:avLst/>
          </a:prstGeom>
        </p:spPr>
        <p:txBody>
          <a:bodyPr lIns="121919" tIns="121919" rIns="121919" bIns="1219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24488854"/>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type="tx">
  <p:cSld name="1_Content - Title 1 Line">
    <p:bg>
      <p:bgPr>
        <a:solidFill>
          <a:srgbClr val="FFFFFF"/>
        </a:solidFill>
        <a:effectLst/>
      </p:bgPr>
    </p:bg>
    <p:spTree>
      <p:nvGrpSpPr>
        <p:cNvPr id="1" name=""/>
        <p:cNvGrpSpPr/>
        <p:nvPr/>
      </p:nvGrpSpPr>
      <p:grpSpPr>
        <a:xfrm>
          <a:off x="0" y="0"/>
          <a:ext cx="0" cy="0"/>
          <a:chOff x="0" y="0"/>
          <a:chExt cx="0" cy="0"/>
        </a:xfrm>
      </p:grpSpPr>
      <p:sp>
        <p:nvSpPr>
          <p:cNvPr id="5370" name="Body Level One…"/>
          <p:cNvSpPr txBox="1">
            <a:spLocks noGrp="1"/>
          </p:cNvSpPr>
          <p:nvPr>
            <p:ph type="body" sz="quarter" idx="1"/>
          </p:nvPr>
        </p:nvSpPr>
        <p:spPr>
          <a:xfrm>
            <a:off x="202516" y="290927"/>
            <a:ext cx="4315055" cy="464018"/>
          </a:xfrm>
          <a:prstGeom prst="rect">
            <a:avLst/>
          </a:prstGeom>
        </p:spPr>
        <p:txBody>
          <a:bodyPr lIns="91440" tIns="91440" rIns="91440" bIns="91440" anchor="t"/>
          <a:lstStyle>
            <a:lvl1pPr marL="0" indent="0" defTabSz="685800">
              <a:lnSpc>
                <a:spcPct val="90000"/>
              </a:lnSpc>
              <a:spcBef>
                <a:spcPts val="675"/>
              </a:spcBef>
              <a:buSzTx/>
              <a:buNone/>
              <a:defRPr sz="2550">
                <a:solidFill>
                  <a:srgbClr val="5AAAFA"/>
                </a:solidFill>
                <a:latin typeface="Arial"/>
                <a:ea typeface="Arial"/>
                <a:cs typeface="Arial"/>
                <a:sym typeface="Arial"/>
              </a:defRPr>
            </a:lvl1pPr>
            <a:lvl2pPr marL="371475" indent="-242888" defTabSz="685800">
              <a:lnSpc>
                <a:spcPct val="90000"/>
              </a:lnSpc>
              <a:spcBef>
                <a:spcPts val="675"/>
              </a:spcBef>
              <a:buSzPct val="100000"/>
              <a:defRPr sz="2550">
                <a:solidFill>
                  <a:srgbClr val="5AAAFA"/>
                </a:solidFill>
                <a:latin typeface="Arial"/>
                <a:ea typeface="Arial"/>
                <a:cs typeface="Arial"/>
                <a:sym typeface="Arial"/>
              </a:defRPr>
            </a:lvl2pPr>
            <a:lvl3pPr marL="548640" indent="-291465" defTabSz="685800">
              <a:lnSpc>
                <a:spcPct val="90000"/>
              </a:lnSpc>
              <a:spcBef>
                <a:spcPts val="675"/>
              </a:spcBef>
              <a:buSzPct val="100000"/>
              <a:defRPr sz="2550">
                <a:solidFill>
                  <a:srgbClr val="5AAAFA"/>
                </a:solidFill>
                <a:latin typeface="Arial"/>
                <a:ea typeface="Arial"/>
                <a:cs typeface="Arial"/>
                <a:sym typeface="Arial"/>
              </a:defRPr>
            </a:lvl3pPr>
            <a:lvl4pPr marL="698046" indent="-312284" defTabSz="685800">
              <a:lnSpc>
                <a:spcPct val="90000"/>
              </a:lnSpc>
              <a:spcBef>
                <a:spcPts val="675"/>
              </a:spcBef>
              <a:buSzPct val="100000"/>
              <a:defRPr sz="2550">
                <a:solidFill>
                  <a:srgbClr val="5AAAFA"/>
                </a:solidFill>
                <a:latin typeface="Arial"/>
                <a:ea typeface="Arial"/>
                <a:cs typeface="Arial"/>
                <a:sym typeface="Arial"/>
              </a:defRPr>
            </a:lvl4pPr>
            <a:lvl5pPr marL="826634" indent="-312284" defTabSz="685800">
              <a:lnSpc>
                <a:spcPct val="90000"/>
              </a:lnSpc>
              <a:spcBef>
                <a:spcPts val="675"/>
              </a:spcBef>
              <a:buSzPct val="100000"/>
              <a:defRPr sz="2550">
                <a:solidFill>
                  <a:srgbClr val="5AAAF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71" name="Text Placeholder 5"/>
          <p:cNvSpPr>
            <a:spLocks noGrp="1"/>
          </p:cNvSpPr>
          <p:nvPr>
            <p:ph type="body" idx="13"/>
          </p:nvPr>
        </p:nvSpPr>
        <p:spPr>
          <a:xfrm>
            <a:off x="200026" y="841455"/>
            <a:ext cx="8181975" cy="3229770"/>
          </a:xfrm>
          <a:prstGeom prst="rect">
            <a:avLst/>
          </a:prstGeom>
          <a:ln w="25400"/>
        </p:spPr>
        <p:txBody>
          <a:bodyPr lIns="91440" tIns="91440" rIns="91440" bIns="91440" numCol="2" spcCol="1645920" anchor="t"/>
          <a:lstStyle>
            <a:lvl1pPr marL="0" indent="0" defTabSz="685800">
              <a:lnSpc>
                <a:spcPct val="90000"/>
              </a:lnSpc>
              <a:spcBef>
                <a:spcPts val="900"/>
              </a:spcBef>
              <a:buSzTx/>
              <a:buNone/>
              <a:defRPr sz="3600">
                <a:solidFill>
                  <a:srgbClr val="5A5A5A"/>
                </a:solidFill>
                <a:latin typeface="Arial"/>
                <a:cs typeface="Arial"/>
                <a:sym typeface="Arial"/>
              </a:defRPr>
            </a:lvl1pPr>
          </a:lstStyle>
          <a:p>
            <a:pPr marL="0" indent="0" defTabSz="1828800">
              <a:lnSpc>
                <a:spcPct val="90000"/>
              </a:lnSpc>
              <a:spcBef>
                <a:spcPts val="2400"/>
              </a:spcBef>
              <a:buSzTx/>
              <a:buNone/>
              <a:defRPr sz="3600">
                <a:solidFill>
                  <a:srgbClr val="5A5A5A"/>
                </a:solidFill>
                <a:latin typeface="Arial"/>
                <a:ea typeface="Arial"/>
                <a:cs typeface="Arial"/>
                <a:sym typeface="Arial"/>
              </a:defRPr>
            </a:pPr>
            <a:endParaRPr/>
          </a:p>
        </p:txBody>
      </p:sp>
      <p:sp>
        <p:nvSpPr>
          <p:cNvPr id="5372" name="TextBox 11"/>
          <p:cNvSpPr txBox="1"/>
          <p:nvPr/>
        </p:nvSpPr>
        <p:spPr>
          <a:xfrm>
            <a:off x="7286240" y="4881980"/>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3" name="Picture 12" descr="Picture 12"/>
          <p:cNvPicPr>
            <a:picLocks noChangeAspect="1"/>
          </p:cNvPicPr>
          <p:nvPr/>
        </p:nvPicPr>
        <p:blipFill>
          <a:blip r:embed="rId2">
            <a:extLst/>
          </a:blip>
          <a:stretch>
            <a:fillRect/>
          </a:stretch>
        </p:blipFill>
        <p:spPr>
          <a:xfrm>
            <a:off x="185058" y="4779481"/>
            <a:ext cx="2177142" cy="364018"/>
          </a:xfrm>
          <a:prstGeom prst="rect">
            <a:avLst/>
          </a:prstGeom>
          <a:ln w="12700">
            <a:miter lim="400000"/>
          </a:ln>
        </p:spPr>
      </p:pic>
      <p:sp>
        <p:nvSpPr>
          <p:cNvPr id="5374" name="TextBox 6"/>
          <p:cNvSpPr txBox="1"/>
          <p:nvPr/>
        </p:nvSpPr>
        <p:spPr>
          <a:xfrm>
            <a:off x="7286240" y="4881980"/>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5" name="Picture 7" descr="Picture 7"/>
          <p:cNvPicPr>
            <a:picLocks noChangeAspect="1"/>
          </p:cNvPicPr>
          <p:nvPr/>
        </p:nvPicPr>
        <p:blipFill>
          <a:blip r:embed="rId2">
            <a:extLst/>
          </a:blip>
          <a:stretch>
            <a:fillRect/>
          </a:stretch>
        </p:blipFill>
        <p:spPr>
          <a:xfrm>
            <a:off x="185058" y="4779481"/>
            <a:ext cx="2177142" cy="364018"/>
          </a:xfrm>
          <a:prstGeom prst="rect">
            <a:avLst/>
          </a:prstGeom>
          <a:ln w="12700">
            <a:miter lim="400000"/>
          </a:ln>
        </p:spPr>
      </p:pic>
      <p:sp>
        <p:nvSpPr>
          <p:cNvPr id="5376" name="Slide Number"/>
          <p:cNvSpPr txBox="1">
            <a:spLocks noGrp="1"/>
          </p:cNvSpPr>
          <p:nvPr>
            <p:ph type="sldNum" sz="quarter" idx="2"/>
          </p:nvPr>
        </p:nvSpPr>
        <p:spPr>
          <a:xfrm>
            <a:off x="6119430" y="4551820"/>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85007719"/>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tx">
  <p:cSld name="9_Title Only">
    <p:bg>
      <p:bgPr>
        <a:solidFill>
          <a:srgbClr val="FFFFFF"/>
        </a:solidFill>
        <a:effectLst/>
      </p:bgPr>
    </p:bg>
    <p:spTree>
      <p:nvGrpSpPr>
        <p:cNvPr id="1" name=""/>
        <p:cNvGrpSpPr/>
        <p:nvPr/>
      </p:nvGrpSpPr>
      <p:grpSpPr>
        <a:xfrm>
          <a:off x="0" y="0"/>
          <a:ext cx="0" cy="0"/>
          <a:chOff x="0" y="0"/>
          <a:chExt cx="0" cy="0"/>
        </a:xfrm>
      </p:grpSpPr>
      <p:pic>
        <p:nvPicPr>
          <p:cNvPr id="5383" name="Picture 6" descr="Picture 6"/>
          <p:cNvPicPr>
            <a:picLocks noChangeAspect="1"/>
          </p:cNvPicPr>
          <p:nvPr/>
        </p:nvPicPr>
        <p:blipFill>
          <a:blip r:embed="rId2">
            <a:extLst/>
          </a:blip>
          <a:stretch>
            <a:fillRect/>
          </a:stretch>
        </p:blipFill>
        <p:spPr>
          <a:xfrm>
            <a:off x="8496300" y="4872562"/>
            <a:ext cx="357188" cy="132827"/>
          </a:xfrm>
          <a:prstGeom prst="rect">
            <a:avLst/>
          </a:prstGeom>
          <a:ln w="12700">
            <a:miter lim="400000"/>
          </a:ln>
        </p:spPr>
      </p:pic>
      <p:sp>
        <p:nvSpPr>
          <p:cNvPr id="5384" name="Title Text"/>
          <p:cNvSpPr txBox="1">
            <a:spLocks noGrp="1"/>
          </p:cNvSpPr>
          <p:nvPr>
            <p:ph type="title"/>
          </p:nvPr>
        </p:nvSpPr>
        <p:spPr>
          <a:xfrm>
            <a:off x="283464" y="731520"/>
            <a:ext cx="8639472" cy="276999"/>
          </a:xfrm>
          <a:prstGeom prst="rect">
            <a:avLst/>
          </a:prstGeom>
        </p:spPr>
        <p:txBody>
          <a:bodyPr lIns="0" tIns="0" rIns="0" bIns="0" anchor="t"/>
          <a:lstStyle>
            <a:lvl1pPr defTabSz="914400">
              <a:lnSpc>
                <a:spcPct val="90000"/>
              </a:lnSpc>
              <a:defRPr sz="1950" b="0">
                <a:solidFill>
                  <a:srgbClr val="304C89"/>
                </a:solidFill>
                <a:latin typeface="HelvNeue Bold for IBM"/>
                <a:ea typeface="HelvNeue Bold for IBM"/>
                <a:cs typeface="HelvNeue Bold for IBM"/>
                <a:sym typeface="HelvNeue Bold for IBM"/>
              </a:defRPr>
            </a:lvl1pPr>
          </a:lstStyle>
          <a:p>
            <a:r>
              <a:t>Title Text</a:t>
            </a:r>
          </a:p>
        </p:txBody>
      </p:sp>
      <p:sp>
        <p:nvSpPr>
          <p:cNvPr id="5385" name="Slide Number"/>
          <p:cNvSpPr txBox="1">
            <a:spLocks noGrp="1"/>
          </p:cNvSpPr>
          <p:nvPr>
            <p:ph type="sldNum" sz="quarter" idx="2"/>
          </p:nvPr>
        </p:nvSpPr>
        <p:spPr>
          <a:xfrm>
            <a:off x="312285" y="4878388"/>
            <a:ext cx="152286" cy="150041"/>
          </a:xfrm>
          <a:prstGeom prst="rect">
            <a:avLst/>
          </a:prstGeom>
        </p:spPr>
        <p:txBody>
          <a:bodyPr lIns="0" tIns="0" rIns="0" bIns="0"/>
          <a:lstStyle>
            <a:lvl1pPr algn="l" defTabSz="914400">
              <a:defRPr sz="975">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27920220"/>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tx">
  <p:cSld name="One column">
    <p:bg>
      <p:bgPr>
        <a:solidFill>
          <a:srgbClr val="FFFFFF"/>
        </a:solidFill>
        <a:effectLst/>
      </p:bgPr>
    </p:bg>
    <p:spTree>
      <p:nvGrpSpPr>
        <p:cNvPr id="1" name=""/>
        <p:cNvGrpSpPr/>
        <p:nvPr/>
      </p:nvGrpSpPr>
      <p:grpSpPr>
        <a:xfrm>
          <a:off x="0" y="0"/>
          <a:ext cx="0" cy="0"/>
          <a:chOff x="0" y="0"/>
          <a:chExt cx="0" cy="0"/>
        </a:xfrm>
      </p:grpSpPr>
      <p:sp>
        <p:nvSpPr>
          <p:cNvPr id="5392" name="Slide Number"/>
          <p:cNvSpPr txBox="1">
            <a:spLocks noGrp="1"/>
          </p:cNvSpPr>
          <p:nvPr>
            <p:ph type="sldNum" sz="quarter" idx="2"/>
          </p:nvPr>
        </p:nvSpPr>
        <p:spPr>
          <a:xfrm>
            <a:off x="8601131" y="4775396"/>
            <a:ext cx="199733" cy="213583"/>
          </a:xfrm>
          <a:prstGeom prst="rect">
            <a:avLst/>
          </a:prstGeom>
        </p:spPr>
        <p:txBody>
          <a:bodyPr lIns="45719" tIns="45719" rIns="45719" bIns="45719" anchor="ctr"/>
          <a:lstStyle>
            <a:lvl1pPr algn="r">
              <a:defRPr sz="788">
                <a:solidFill>
                  <a:srgbClr val="19273C"/>
                </a:solidFill>
                <a:latin typeface="+mj-lt"/>
                <a:ea typeface="+mj-ea"/>
                <a:cs typeface="+mj-cs"/>
                <a:sym typeface="Helvetica Neue"/>
              </a:defRPr>
            </a:lvl1pPr>
          </a:lstStyle>
          <a:p>
            <a:fld id="{86CB4B4D-7CA3-9044-876B-883B54F8677D}" type="slidenum">
              <a:t>‹#›</a:t>
            </a:fld>
            <a:endParaRPr/>
          </a:p>
        </p:txBody>
      </p:sp>
      <p:sp>
        <p:nvSpPr>
          <p:cNvPr id="5393" name="Shape 106"/>
          <p:cNvSpPr/>
          <p:nvPr/>
        </p:nvSpPr>
        <p:spPr>
          <a:xfrm>
            <a:off x="385762" y="29183"/>
            <a:ext cx="1084223" cy="0"/>
          </a:xfrm>
          <a:prstGeom prst="line">
            <a:avLst/>
          </a:prstGeom>
          <a:ln w="203200">
            <a:solidFill>
              <a:srgbClr val="FE8500"/>
            </a:solidFill>
            <a:miter lim="400000"/>
          </a:ln>
        </p:spPr>
        <p:txBody>
          <a:bodyPr lIns="17144" tIns="17144" rIns="17144" bIns="17144"/>
          <a:lstStyle/>
          <a:p>
            <a:pPr>
              <a:lnSpc>
                <a:spcPct val="100000"/>
              </a:lnSpc>
              <a:defRPr sz="2800">
                <a:solidFill>
                  <a:srgbClr val="595859"/>
                </a:solidFill>
                <a:latin typeface="+mj-lt"/>
                <a:ea typeface="+mj-ea"/>
                <a:cs typeface="+mj-cs"/>
                <a:sym typeface="Helvetica Neue"/>
              </a:defRPr>
            </a:pPr>
            <a:endParaRPr sz="1050"/>
          </a:p>
        </p:txBody>
      </p:sp>
      <p:pic>
        <p:nvPicPr>
          <p:cNvPr id="5394" name="Picture 11" descr="Picture 11"/>
          <p:cNvPicPr>
            <a:picLocks noChangeAspect="1"/>
          </p:cNvPicPr>
          <p:nvPr/>
        </p:nvPicPr>
        <p:blipFill>
          <a:blip r:embed="rId2">
            <a:extLst/>
          </a:blip>
          <a:stretch>
            <a:fillRect/>
          </a:stretch>
        </p:blipFill>
        <p:spPr>
          <a:xfrm>
            <a:off x="385763" y="4709212"/>
            <a:ext cx="845646" cy="151009"/>
          </a:xfrm>
          <a:prstGeom prst="rect">
            <a:avLst/>
          </a:prstGeom>
          <a:ln w="12700">
            <a:miter lim="400000"/>
          </a:ln>
        </p:spPr>
      </p:pic>
      <p:sp>
        <p:nvSpPr>
          <p:cNvPr id="5395" name="Shape 45"/>
          <p:cNvSpPr txBox="1"/>
          <p:nvPr/>
        </p:nvSpPr>
        <p:spPr>
          <a:xfrm>
            <a:off x="385763" y="4873695"/>
            <a:ext cx="1297095" cy="69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20835" defTabSz="466725">
              <a:lnSpc>
                <a:spcPct val="100000"/>
              </a:lnSpc>
              <a:defRPr sz="1200" spc="-24">
                <a:solidFill>
                  <a:srgbClr val="19273C"/>
                </a:solidFill>
                <a:uFill>
                  <a:solidFill>
                    <a:srgbClr val="6F6F6F"/>
                  </a:solidFill>
                </a:uFill>
                <a:latin typeface="Helvetica Neue Light"/>
                <a:ea typeface="Helvetica Neue Light"/>
                <a:cs typeface="Helvetica Neue Light"/>
                <a:sym typeface="Helvetica Neue Light"/>
              </a:defRPr>
            </a:pPr>
            <a:r>
              <a:rPr sz="450"/>
              <a:t>© 2017 IBM Corporation | IBM Confidential</a:t>
            </a:r>
          </a:p>
        </p:txBody>
      </p:sp>
      <p:sp>
        <p:nvSpPr>
          <p:cNvPr id="5396" name="Shape 225"/>
          <p:cNvSpPr txBox="1"/>
          <p:nvPr/>
        </p:nvSpPr>
        <p:spPr>
          <a:xfrm>
            <a:off x="7847635" y="4816784"/>
            <a:ext cx="69448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600" b="1" spc="-42">
                <a:solidFill>
                  <a:srgbClr val="19273C"/>
                </a:solidFill>
                <a:uFill>
                  <a:solidFill>
                    <a:srgbClr val="000000"/>
                  </a:solidFill>
                </a:uFill>
                <a:latin typeface="+mj-lt"/>
                <a:ea typeface="+mj-ea"/>
                <a:cs typeface="+mj-cs"/>
                <a:sym typeface="Helvetica Neue"/>
              </a:defRPr>
            </a:lvl1pPr>
          </a:lstStyle>
          <a:p>
            <a:r>
              <a:rPr sz="600"/>
              <a:t>IBM CONFIDENTIAL</a:t>
            </a:r>
          </a:p>
        </p:txBody>
      </p:sp>
      <p:sp>
        <p:nvSpPr>
          <p:cNvPr id="5397" name="Title Text"/>
          <p:cNvSpPr txBox="1">
            <a:spLocks noGrp="1"/>
          </p:cNvSpPr>
          <p:nvPr>
            <p:ph type="title"/>
          </p:nvPr>
        </p:nvSpPr>
        <p:spPr>
          <a:xfrm>
            <a:off x="385762" y="142875"/>
            <a:ext cx="8129588" cy="319257"/>
          </a:xfrm>
          <a:prstGeom prst="rect">
            <a:avLst/>
          </a:prstGeom>
        </p:spPr>
        <p:txBody>
          <a:bodyPr lIns="45719" tIns="45719" rIns="45719" bIns="45719" anchor="t"/>
          <a:lstStyle>
            <a:lvl1pPr defTabSz="342900">
              <a:lnSpc>
                <a:spcPct val="90000"/>
              </a:lnSpc>
              <a:defRPr sz="2513" b="0">
                <a:solidFill>
                  <a:srgbClr val="19273C"/>
                </a:solidFill>
                <a:latin typeface="Helvetica Neue Medium"/>
                <a:ea typeface="Helvetica Neue Medium"/>
                <a:cs typeface="Helvetica Neue Medium"/>
                <a:sym typeface="Helvetica Neue Medium"/>
              </a:defRPr>
            </a:lvl1pPr>
          </a:lstStyle>
          <a:p>
            <a:r>
              <a:t>Title Text</a:t>
            </a:r>
          </a:p>
        </p:txBody>
      </p:sp>
      <p:sp>
        <p:nvSpPr>
          <p:cNvPr id="5398" name="Body Level One…"/>
          <p:cNvSpPr txBox="1">
            <a:spLocks noGrp="1"/>
          </p:cNvSpPr>
          <p:nvPr>
            <p:ph type="body" sz="half" idx="1"/>
          </p:nvPr>
        </p:nvSpPr>
        <p:spPr>
          <a:xfrm>
            <a:off x="385763" y="519462"/>
            <a:ext cx="8143875" cy="1530549"/>
          </a:xfrm>
          <a:prstGeom prst="rect">
            <a:avLst/>
          </a:prstGeom>
        </p:spPr>
        <p:txBody>
          <a:bodyPr lIns="45719" tIns="45719" rIns="45719" bIns="45719" anchor="t"/>
          <a:lstStyle>
            <a:lvl1pPr marL="0" indent="0" defTabSz="342900">
              <a:lnSpc>
                <a:spcPct val="90000"/>
              </a:lnSpc>
              <a:spcBef>
                <a:spcPts val="375"/>
              </a:spcBef>
              <a:buSzTx/>
              <a:buNone/>
              <a:defRPr sz="1050">
                <a:solidFill>
                  <a:srgbClr val="19273C"/>
                </a:solidFill>
                <a:latin typeface="+mj-lt"/>
                <a:ea typeface="+mj-ea"/>
                <a:cs typeface="+mj-cs"/>
                <a:sym typeface="Helvetica Neue"/>
              </a:defRPr>
            </a:lvl1pPr>
            <a:lvl2pPr marL="0" indent="171450" defTabSz="342900">
              <a:lnSpc>
                <a:spcPct val="90000"/>
              </a:lnSpc>
              <a:spcBef>
                <a:spcPts val="375"/>
              </a:spcBef>
              <a:buSzTx/>
              <a:buNone/>
              <a:defRPr sz="1050">
                <a:solidFill>
                  <a:srgbClr val="19273C"/>
                </a:solidFill>
                <a:latin typeface="+mj-lt"/>
                <a:ea typeface="+mj-ea"/>
                <a:cs typeface="+mj-cs"/>
                <a:sym typeface="Helvetica Neue"/>
              </a:defRPr>
            </a:lvl2pPr>
            <a:lvl3pPr marL="0" indent="342900" defTabSz="342900">
              <a:lnSpc>
                <a:spcPct val="90000"/>
              </a:lnSpc>
              <a:spcBef>
                <a:spcPts val="375"/>
              </a:spcBef>
              <a:buSzTx/>
              <a:buNone/>
              <a:defRPr sz="1050">
                <a:solidFill>
                  <a:srgbClr val="19273C"/>
                </a:solidFill>
                <a:latin typeface="+mj-lt"/>
                <a:ea typeface="+mj-ea"/>
                <a:cs typeface="+mj-cs"/>
                <a:sym typeface="Helvetica Neue"/>
              </a:defRPr>
            </a:lvl3pPr>
            <a:lvl4pPr marL="0" indent="514350" defTabSz="342900">
              <a:lnSpc>
                <a:spcPct val="90000"/>
              </a:lnSpc>
              <a:spcBef>
                <a:spcPts val="375"/>
              </a:spcBef>
              <a:buSzTx/>
              <a:buNone/>
              <a:defRPr sz="1050">
                <a:solidFill>
                  <a:srgbClr val="19273C"/>
                </a:solidFill>
                <a:latin typeface="+mj-lt"/>
                <a:ea typeface="+mj-ea"/>
                <a:cs typeface="+mj-cs"/>
                <a:sym typeface="Helvetica Neue"/>
              </a:defRPr>
            </a:lvl4pPr>
            <a:lvl5pPr marL="0" indent="685800" defTabSz="342900">
              <a:lnSpc>
                <a:spcPct val="90000"/>
              </a:lnSpc>
              <a:spcBef>
                <a:spcPts val="375"/>
              </a:spcBef>
              <a:buSzTx/>
              <a:buNone/>
              <a:defRPr sz="1050">
                <a:solidFill>
                  <a:srgbClr val="19273C"/>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6649625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x">
  <p:cSld name="10_Title Only">
    <p:bg>
      <p:bgPr>
        <a:solidFill>
          <a:srgbClr val="FFFFFF"/>
        </a:solidFill>
        <a:effectLst/>
      </p:bgPr>
    </p:bg>
    <p:spTree>
      <p:nvGrpSpPr>
        <p:cNvPr id="1" name=""/>
        <p:cNvGrpSpPr/>
        <p:nvPr/>
      </p:nvGrpSpPr>
      <p:grpSpPr>
        <a:xfrm>
          <a:off x="0" y="0"/>
          <a:ext cx="0" cy="0"/>
          <a:chOff x="0" y="0"/>
          <a:chExt cx="0" cy="0"/>
        </a:xfrm>
      </p:grpSpPr>
      <p:sp>
        <p:nvSpPr>
          <p:cNvPr id="5405" name="Rectangle 9"/>
          <p:cNvSpPr/>
          <p:nvPr/>
        </p:nvSpPr>
        <p:spPr>
          <a:xfrm>
            <a:off x="8264906" y="4873504"/>
            <a:ext cx="879094" cy="192521"/>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6" name="Rectangle 7"/>
          <p:cNvSpPr/>
          <p:nvPr/>
        </p:nvSpPr>
        <p:spPr>
          <a:xfrm>
            <a:off x="8264906" y="4873504"/>
            <a:ext cx="879094" cy="192521"/>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7" name="Rectangle 8"/>
          <p:cNvSpPr/>
          <p:nvPr/>
        </p:nvSpPr>
        <p:spPr>
          <a:xfrm>
            <a:off x="9013676" y="4873504"/>
            <a:ext cx="130324" cy="192521"/>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8" name="Rectangle 11"/>
          <p:cNvSpPr/>
          <p:nvPr/>
        </p:nvSpPr>
        <p:spPr>
          <a:xfrm>
            <a:off x="9013676" y="4873504"/>
            <a:ext cx="130324" cy="192521"/>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09" name="Picture 12" descr="Picture 12"/>
          <p:cNvPicPr>
            <a:picLocks noChangeAspect="1"/>
          </p:cNvPicPr>
          <p:nvPr/>
        </p:nvPicPr>
        <p:blipFill>
          <a:blip r:embed="rId2">
            <a:extLst/>
          </a:blip>
          <a:stretch>
            <a:fillRect/>
          </a:stretch>
        </p:blipFill>
        <p:spPr>
          <a:xfrm>
            <a:off x="169806" y="4807957"/>
            <a:ext cx="1418576" cy="272964"/>
          </a:xfrm>
          <a:prstGeom prst="rect">
            <a:avLst/>
          </a:prstGeom>
          <a:ln w="12700">
            <a:miter lim="400000"/>
          </a:ln>
        </p:spPr>
      </p:pic>
      <p:sp>
        <p:nvSpPr>
          <p:cNvPr id="5410" name="Title Text"/>
          <p:cNvSpPr txBox="1">
            <a:spLocks noGrp="1"/>
          </p:cNvSpPr>
          <p:nvPr>
            <p:ph type="title"/>
          </p:nvPr>
        </p:nvSpPr>
        <p:spPr>
          <a:xfrm>
            <a:off x="571500" y="205979"/>
            <a:ext cx="8115300" cy="708422"/>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
        <p:nvSpPr>
          <p:cNvPr id="5411" name="Slide Number"/>
          <p:cNvSpPr txBox="1">
            <a:spLocks noGrp="1"/>
          </p:cNvSpPr>
          <p:nvPr>
            <p:ph type="sldNum" sz="quarter" idx="2"/>
          </p:nvPr>
        </p:nvSpPr>
        <p:spPr>
          <a:xfrm>
            <a:off x="8389926" y="4809911"/>
            <a:ext cx="29687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3666608755"/>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tx">
  <p:cSld name="1_Comparison">
    <p:bg>
      <p:bgPr>
        <a:solidFill>
          <a:srgbClr val="FFFFFF"/>
        </a:solidFill>
        <a:effectLst/>
      </p:bgPr>
    </p:bg>
    <p:spTree>
      <p:nvGrpSpPr>
        <p:cNvPr id="1" name=""/>
        <p:cNvGrpSpPr/>
        <p:nvPr/>
      </p:nvGrpSpPr>
      <p:grpSpPr>
        <a:xfrm>
          <a:off x="0" y="0"/>
          <a:ext cx="0" cy="0"/>
          <a:chOff x="0" y="0"/>
          <a:chExt cx="0" cy="0"/>
        </a:xfrm>
      </p:grpSpPr>
      <p:sp>
        <p:nvSpPr>
          <p:cNvPr id="5418" name="Rectangle 9"/>
          <p:cNvSpPr/>
          <p:nvPr/>
        </p:nvSpPr>
        <p:spPr>
          <a:xfrm>
            <a:off x="8264906" y="4873504"/>
            <a:ext cx="879094" cy="192521"/>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19" name="Rectangle 7"/>
          <p:cNvSpPr/>
          <p:nvPr/>
        </p:nvSpPr>
        <p:spPr>
          <a:xfrm>
            <a:off x="8264906" y="4873504"/>
            <a:ext cx="879094" cy="192521"/>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0" name="Rectangle 8"/>
          <p:cNvSpPr/>
          <p:nvPr/>
        </p:nvSpPr>
        <p:spPr>
          <a:xfrm>
            <a:off x="9013676" y="4873504"/>
            <a:ext cx="130324" cy="192521"/>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1" name="Rectangle 11"/>
          <p:cNvSpPr/>
          <p:nvPr/>
        </p:nvSpPr>
        <p:spPr>
          <a:xfrm>
            <a:off x="9013676" y="4873504"/>
            <a:ext cx="130324" cy="192521"/>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22" name="Picture 12" descr="Picture 12"/>
          <p:cNvPicPr>
            <a:picLocks noChangeAspect="1"/>
          </p:cNvPicPr>
          <p:nvPr/>
        </p:nvPicPr>
        <p:blipFill>
          <a:blip r:embed="rId2">
            <a:extLst/>
          </a:blip>
          <a:stretch>
            <a:fillRect/>
          </a:stretch>
        </p:blipFill>
        <p:spPr>
          <a:xfrm>
            <a:off x="169806" y="4807957"/>
            <a:ext cx="1418576" cy="272964"/>
          </a:xfrm>
          <a:prstGeom prst="rect">
            <a:avLst/>
          </a:prstGeom>
          <a:ln w="12700">
            <a:miter lim="400000"/>
          </a:ln>
        </p:spPr>
      </p:pic>
      <p:sp>
        <p:nvSpPr>
          <p:cNvPr id="5423" name="Body Level One…"/>
          <p:cNvSpPr txBox="1">
            <a:spLocks noGrp="1"/>
          </p:cNvSpPr>
          <p:nvPr>
            <p:ph type="body" sz="quarter" idx="1"/>
          </p:nvPr>
        </p:nvSpPr>
        <p:spPr>
          <a:xfrm>
            <a:off x="571500" y="1085850"/>
            <a:ext cx="3925888" cy="479822"/>
          </a:xfrm>
          <a:prstGeom prst="rect">
            <a:avLst/>
          </a:prstGeom>
        </p:spPr>
        <p:txBody>
          <a:bodyPr lIns="91439" tIns="91439" rIns="91439" bIns="91439" anchor="b"/>
          <a:lstStyle>
            <a:lvl1pPr marL="0" indent="0" defTabSz="342900">
              <a:spcBef>
                <a:spcPts val="413"/>
              </a:spcBef>
              <a:buSzTx/>
              <a:buNone/>
              <a:defRPr sz="1800">
                <a:solidFill>
                  <a:srgbClr val="808080"/>
                </a:solidFill>
                <a:latin typeface="Open Sans"/>
                <a:ea typeface="Open Sans"/>
                <a:cs typeface="Open Sans"/>
                <a:sym typeface="Open Sans"/>
              </a:defRPr>
            </a:lvl1pPr>
            <a:lvl2pPr marL="0" indent="171450" defTabSz="342900">
              <a:spcBef>
                <a:spcPts val="413"/>
              </a:spcBef>
              <a:buSzTx/>
              <a:buNone/>
              <a:defRPr sz="1800">
                <a:solidFill>
                  <a:srgbClr val="808080"/>
                </a:solidFill>
                <a:latin typeface="Open Sans"/>
                <a:ea typeface="Open Sans"/>
                <a:cs typeface="Open Sans"/>
                <a:sym typeface="Open Sans"/>
              </a:defRPr>
            </a:lvl2pPr>
            <a:lvl3pPr marL="0" indent="342900" defTabSz="342900">
              <a:spcBef>
                <a:spcPts val="413"/>
              </a:spcBef>
              <a:buSzTx/>
              <a:buNone/>
              <a:defRPr sz="1800">
                <a:solidFill>
                  <a:srgbClr val="808080"/>
                </a:solidFill>
                <a:latin typeface="Open Sans"/>
                <a:ea typeface="Open Sans"/>
                <a:cs typeface="Open Sans"/>
                <a:sym typeface="Open Sans"/>
              </a:defRPr>
            </a:lvl3pPr>
            <a:lvl4pPr marL="0" indent="514350" defTabSz="342900">
              <a:spcBef>
                <a:spcPts val="413"/>
              </a:spcBef>
              <a:buSzTx/>
              <a:buNone/>
              <a:defRPr sz="1800">
                <a:solidFill>
                  <a:srgbClr val="808080"/>
                </a:solidFill>
                <a:latin typeface="Open Sans"/>
                <a:ea typeface="Open Sans"/>
                <a:cs typeface="Open Sans"/>
                <a:sym typeface="Open Sans"/>
              </a:defRPr>
            </a:lvl4pPr>
            <a:lvl5pPr marL="0" indent="685800" defTabSz="342900">
              <a:spcBef>
                <a:spcPts val="413"/>
              </a:spcBef>
              <a:buSzTx/>
              <a:buNone/>
              <a:defRPr sz="1800">
                <a:solidFill>
                  <a:srgbClr val="808080"/>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5424" name="Text Placeholder 4"/>
          <p:cNvSpPr>
            <a:spLocks noGrp="1"/>
          </p:cNvSpPr>
          <p:nvPr>
            <p:ph type="body" sz="quarter" idx="13"/>
          </p:nvPr>
        </p:nvSpPr>
        <p:spPr>
          <a:xfrm>
            <a:off x="4645026" y="1085850"/>
            <a:ext cx="4041775" cy="479822"/>
          </a:xfrm>
          <a:prstGeom prst="rect">
            <a:avLst/>
          </a:prstGeom>
        </p:spPr>
        <p:txBody>
          <a:bodyPr lIns="91439" tIns="91439" rIns="91439" bIns="91439" anchor="b"/>
          <a:lstStyle>
            <a:lvl1pPr marL="0" indent="0" defTabSz="342900">
              <a:spcBef>
                <a:spcPts val="413"/>
              </a:spcBef>
              <a:buSzTx/>
              <a:buNone/>
              <a:defRPr sz="4800">
                <a:solidFill>
                  <a:srgbClr val="808080"/>
                </a:solidFill>
                <a:latin typeface="Open Sans"/>
                <a:sym typeface="Open Sans"/>
              </a:defRPr>
            </a:lvl1pPr>
          </a:lstStyle>
          <a:p>
            <a:pPr marL="0" indent="0" defTabSz="914400">
              <a:spcBef>
                <a:spcPts val="1100"/>
              </a:spcBef>
              <a:buSzTx/>
              <a:buNone/>
              <a:defRPr sz="4800">
                <a:solidFill>
                  <a:srgbClr val="808080"/>
                </a:solidFill>
                <a:latin typeface="Open Sans"/>
                <a:ea typeface="Open Sans"/>
                <a:cs typeface="Open Sans"/>
                <a:sym typeface="Open Sans"/>
              </a:defRPr>
            </a:pPr>
            <a:endParaRPr/>
          </a:p>
        </p:txBody>
      </p:sp>
      <p:sp>
        <p:nvSpPr>
          <p:cNvPr id="5425" name="Slide Number"/>
          <p:cNvSpPr txBox="1">
            <a:spLocks noGrp="1"/>
          </p:cNvSpPr>
          <p:nvPr>
            <p:ph type="sldNum" sz="quarter" idx="2"/>
          </p:nvPr>
        </p:nvSpPr>
        <p:spPr>
          <a:xfrm>
            <a:off x="8389926" y="4809911"/>
            <a:ext cx="29687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
        <p:nvSpPr>
          <p:cNvPr id="5426" name="Title Text"/>
          <p:cNvSpPr txBox="1">
            <a:spLocks noGrp="1"/>
          </p:cNvSpPr>
          <p:nvPr>
            <p:ph type="title"/>
          </p:nvPr>
        </p:nvSpPr>
        <p:spPr>
          <a:xfrm>
            <a:off x="571500" y="205979"/>
            <a:ext cx="8115300" cy="708422"/>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Tree>
    <p:extLst>
      <p:ext uri="{BB962C8B-B14F-4D97-AF65-F5344CB8AC3E}">
        <p14:creationId xmlns:p14="http://schemas.microsoft.com/office/powerpoint/2010/main" val="4062614865"/>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000000"/>
        </a:solidFill>
        <a:effectLst/>
      </p:bgPr>
    </p:bg>
    <p:spTree>
      <p:nvGrpSpPr>
        <p:cNvPr id="1" name=""/>
        <p:cNvGrpSpPr/>
        <p:nvPr/>
      </p:nvGrpSpPr>
      <p:grpSpPr>
        <a:xfrm>
          <a:off x="0" y="0"/>
          <a:ext cx="0" cy="0"/>
          <a:chOff x="0" y="0"/>
          <a:chExt cx="0" cy="0"/>
        </a:xfrm>
      </p:grpSpPr>
      <p:sp>
        <p:nvSpPr>
          <p:cNvPr id="5433" name="Title Text"/>
          <p:cNvSpPr txBox="1">
            <a:spLocks noGrp="1"/>
          </p:cNvSpPr>
          <p:nvPr>
            <p:ph type="title"/>
          </p:nvPr>
        </p:nvSpPr>
        <p:spPr>
          <a:xfrm>
            <a:off x="228600" y="201167"/>
            <a:ext cx="4114800" cy="895025"/>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434"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35" name="Body Level One…"/>
          <p:cNvSpPr txBox="1">
            <a:spLocks noGrp="1"/>
          </p:cNvSpPr>
          <p:nvPr>
            <p:ph type="body" sz="quarter" idx="1"/>
          </p:nvPr>
        </p:nvSpPr>
        <p:spPr>
          <a:xfrm>
            <a:off x="228600" y="1116488"/>
            <a:ext cx="1828800" cy="3454400"/>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36634158"/>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type="tx">
  <p:cSld name="1_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42" name="Title Text"/>
          <p:cNvSpPr txBox="1">
            <a:spLocks noGrp="1"/>
          </p:cNvSpPr>
          <p:nvPr>
            <p:ph type="title"/>
          </p:nvPr>
        </p:nvSpPr>
        <p:spPr>
          <a:xfrm>
            <a:off x="228599" y="203781"/>
            <a:ext cx="4114802" cy="4479345"/>
          </a:xfrm>
          <a:prstGeom prst="rect">
            <a:avLst/>
          </a:prstGeom>
        </p:spPr>
        <p:txBody>
          <a:bodyPr lIns="243799" tIns="243799" rIns="243799" bIns="243799" anchor="t"/>
          <a:lstStyle>
            <a:lvl1pPr defTabSz="914400">
              <a:lnSpc>
                <a:spcPct val="90000"/>
              </a:lnSpc>
              <a:defRPr sz="2400" b="0">
                <a:solidFill>
                  <a:srgbClr val="FFFFFF"/>
                </a:solidFill>
                <a:latin typeface="Arial"/>
                <a:ea typeface="Arial"/>
                <a:cs typeface="Arial"/>
                <a:sym typeface="Arial"/>
              </a:defRPr>
            </a:lvl1pPr>
          </a:lstStyle>
          <a:p>
            <a:r>
              <a:t>Title Text</a:t>
            </a:r>
          </a:p>
        </p:txBody>
      </p:sp>
      <p:pic>
        <p:nvPicPr>
          <p:cNvPr id="5443" name="Shape 309" descr="Shape 309"/>
          <p:cNvPicPr>
            <a:picLocks noChangeAspect="1"/>
          </p:cNvPicPr>
          <p:nvPr/>
        </p:nvPicPr>
        <p:blipFill>
          <a:blip r:embed="rId3">
            <a:extLst/>
          </a:blip>
          <a:stretch>
            <a:fillRect/>
          </a:stretch>
        </p:blipFill>
        <p:spPr>
          <a:xfrm>
            <a:off x="8393811" y="4705350"/>
            <a:ext cx="521589" cy="211455"/>
          </a:xfrm>
          <a:prstGeom prst="rect">
            <a:avLst/>
          </a:prstGeom>
          <a:ln w="12700">
            <a:miter lim="400000"/>
          </a:ln>
        </p:spPr>
      </p:pic>
      <p:pic>
        <p:nvPicPr>
          <p:cNvPr id="5444" name="Shape 310" descr="Shape 310"/>
          <p:cNvPicPr>
            <a:picLocks noChangeAspect="1"/>
          </p:cNvPicPr>
          <p:nvPr/>
        </p:nvPicPr>
        <p:blipFill>
          <a:blip r:embed="rId4">
            <a:extLst/>
          </a:blip>
          <a:stretch>
            <a:fillRect/>
          </a:stretch>
        </p:blipFill>
        <p:spPr>
          <a:xfrm>
            <a:off x="7622931" y="216481"/>
            <a:ext cx="1297868" cy="179016"/>
          </a:xfrm>
          <a:prstGeom prst="rect">
            <a:avLst/>
          </a:prstGeom>
          <a:ln w="12700">
            <a:miter lim="400000"/>
          </a:ln>
        </p:spPr>
      </p:pic>
      <p:sp>
        <p:nvSpPr>
          <p:cNvPr id="5445" name="Slide Number"/>
          <p:cNvSpPr txBox="1">
            <a:spLocks noGrp="1"/>
          </p:cNvSpPr>
          <p:nvPr>
            <p:ph type="sldNum" sz="quarter" idx="2"/>
          </p:nvPr>
        </p:nvSpPr>
        <p:spPr>
          <a:xfrm>
            <a:off x="5908556" y="4446062"/>
            <a:ext cx="644644" cy="642401"/>
          </a:xfrm>
          <a:prstGeom prst="rect">
            <a:avLst/>
          </a:prstGeom>
        </p:spPr>
        <p:txBody>
          <a:bodyPr lIns="243799" tIns="243799" rIns="243799" bIns="243799" anchor="ctr"/>
          <a:lstStyle>
            <a:lvl1pPr algn="r" defTabSz="914400">
              <a:defRPr sz="975">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45827719"/>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FFFFF"/>
        </a:solidFill>
        <a:effectLst/>
      </p:bgPr>
    </p:bg>
    <p:spTree>
      <p:nvGrpSpPr>
        <p:cNvPr id="1" name=""/>
        <p:cNvGrpSpPr/>
        <p:nvPr/>
      </p:nvGrpSpPr>
      <p:grpSpPr>
        <a:xfrm>
          <a:off x="0" y="0"/>
          <a:ext cx="0" cy="0"/>
          <a:chOff x="0" y="0"/>
          <a:chExt cx="0" cy="0"/>
        </a:xfrm>
      </p:grpSpPr>
      <p:sp>
        <p:nvSpPr>
          <p:cNvPr id="5452" name="Title Text"/>
          <p:cNvSpPr txBox="1">
            <a:spLocks noGrp="1"/>
          </p:cNvSpPr>
          <p:nvPr>
            <p:ph type="title"/>
          </p:nvPr>
        </p:nvSpPr>
        <p:spPr>
          <a:xfrm>
            <a:off x="228600" y="201167"/>
            <a:ext cx="4114800" cy="895025"/>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453"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5454" name="Body Level One…"/>
          <p:cNvSpPr txBox="1">
            <a:spLocks noGrp="1"/>
          </p:cNvSpPr>
          <p:nvPr>
            <p:ph type="body" sz="quarter" idx="1"/>
          </p:nvPr>
        </p:nvSpPr>
        <p:spPr>
          <a:xfrm>
            <a:off x="228600" y="1116488"/>
            <a:ext cx="1828800" cy="3454400"/>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000000"/>
                </a:solidFill>
                <a:latin typeface="IBM Plex Sans"/>
                <a:ea typeface="IBM Plex Sans"/>
                <a:cs typeface="IBM Plex Sans"/>
                <a:sym typeface="IBM Plex Sans"/>
              </a:defRPr>
            </a:lvl2pPr>
            <a:lvl3pPr marL="296304" indent="-212365" defTabSz="457200">
              <a:spcBef>
                <a:spcPts val="1088"/>
              </a:spcBef>
              <a:buSzPct val="100000"/>
              <a:defRPr sz="1350">
                <a:solidFill>
                  <a:srgbClr val="000000"/>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000000"/>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04688729"/>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type="tx">
  <p:cSld name="8_Divider">
    <p:bg>
      <p:bgPr>
        <a:solidFill>
          <a:srgbClr val="000000"/>
        </a:solidFill>
        <a:effectLst/>
      </p:bgPr>
    </p:bg>
    <p:spTree>
      <p:nvGrpSpPr>
        <p:cNvPr id="1" name=""/>
        <p:cNvGrpSpPr/>
        <p:nvPr/>
      </p:nvGrpSpPr>
      <p:grpSpPr>
        <a:xfrm>
          <a:off x="0" y="0"/>
          <a:ext cx="0" cy="0"/>
          <a:chOff x="0" y="0"/>
          <a:chExt cx="0" cy="0"/>
        </a:xfrm>
      </p:grpSpPr>
      <p:sp>
        <p:nvSpPr>
          <p:cNvPr id="5461"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62" name="Title Text"/>
          <p:cNvSpPr txBox="1">
            <a:spLocks noGrp="1"/>
          </p:cNvSpPr>
          <p:nvPr>
            <p:ph type="title"/>
          </p:nvPr>
        </p:nvSpPr>
        <p:spPr>
          <a:xfrm>
            <a:off x="228600" y="124967"/>
            <a:ext cx="4114800" cy="4493753"/>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3770384959"/>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tx">
  <p:cSld name="blank (no footer)">
    <p:bg>
      <p:bgPr>
        <a:solidFill>
          <a:srgbClr val="FFFFFF"/>
        </a:solidFill>
        <a:effectLst/>
      </p:bgPr>
    </p:bg>
    <p:spTree>
      <p:nvGrpSpPr>
        <p:cNvPr id="1" name=""/>
        <p:cNvGrpSpPr/>
        <p:nvPr/>
      </p:nvGrpSpPr>
      <p:grpSpPr>
        <a:xfrm>
          <a:off x="0" y="0"/>
          <a:ext cx="0" cy="0"/>
          <a:chOff x="0" y="0"/>
          <a:chExt cx="0" cy="0"/>
        </a:xfrm>
      </p:grpSpPr>
      <p:sp>
        <p:nvSpPr>
          <p:cNvPr id="5469" name="Slide Number"/>
          <p:cNvSpPr txBox="1">
            <a:spLocks noGrp="1"/>
          </p:cNvSpPr>
          <p:nvPr>
            <p:ph type="sldNum" sz="quarter" idx="2"/>
          </p:nvPr>
        </p:nvSpPr>
        <p:spPr>
          <a:xfrm>
            <a:off x="6450608" y="4721096"/>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430610234"/>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x">
  <p:cSld name="2_Title and Blank">
    <p:bg>
      <p:bgPr>
        <a:solidFill>
          <a:srgbClr val="FFFFFF"/>
        </a:solidFill>
        <a:effectLst/>
      </p:bgPr>
    </p:bg>
    <p:spTree>
      <p:nvGrpSpPr>
        <p:cNvPr id="1" name=""/>
        <p:cNvGrpSpPr/>
        <p:nvPr/>
      </p:nvGrpSpPr>
      <p:grpSpPr>
        <a:xfrm>
          <a:off x="0" y="0"/>
          <a:ext cx="0" cy="0"/>
          <a:chOff x="0" y="0"/>
          <a:chExt cx="0" cy="0"/>
        </a:xfrm>
      </p:grpSpPr>
      <p:pic>
        <p:nvPicPr>
          <p:cNvPr id="5476" name="IBM-logo-50-black" descr="IBM-logo-50-black"/>
          <p:cNvPicPr>
            <a:picLocks noChangeAspect="1"/>
          </p:cNvPicPr>
          <p:nvPr/>
        </p:nvPicPr>
        <p:blipFill>
          <a:blip r:embed="rId2">
            <a:extLst/>
          </a:blip>
          <a:stretch>
            <a:fillRect/>
          </a:stretch>
        </p:blipFill>
        <p:spPr>
          <a:xfrm>
            <a:off x="8831263" y="4552950"/>
            <a:ext cx="160338" cy="431801"/>
          </a:xfrm>
          <a:prstGeom prst="rect">
            <a:avLst/>
          </a:prstGeom>
          <a:ln w="12700">
            <a:miter lim="400000"/>
          </a:ln>
        </p:spPr>
      </p:pic>
      <p:sp>
        <p:nvSpPr>
          <p:cNvPr id="5477" name="IBM Confidential"/>
          <p:cNvSpPr txBox="1"/>
          <p:nvPr/>
        </p:nvSpPr>
        <p:spPr>
          <a:xfrm>
            <a:off x="1097318" y="4956175"/>
            <a:ext cx="6949364"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4876800">
              <a:lnSpc>
                <a:spcPct val="100000"/>
              </a:lnSpc>
              <a:defRPr sz="2400">
                <a:solidFill>
                  <a:srgbClr val="7F7F7F"/>
                </a:solidFill>
                <a:latin typeface="+mn-lt"/>
                <a:ea typeface="+mn-ea"/>
                <a:cs typeface="+mn-cs"/>
                <a:sym typeface="Helvetica"/>
              </a:defRPr>
            </a:lvl1pPr>
          </a:lstStyle>
          <a:p>
            <a:r>
              <a:rPr sz="900"/>
              <a:t>IBM Confidential</a:t>
            </a:r>
          </a:p>
        </p:txBody>
      </p:sp>
      <p:sp>
        <p:nvSpPr>
          <p:cNvPr id="5478" name="Title Text"/>
          <p:cNvSpPr txBox="1">
            <a:spLocks noGrp="1"/>
          </p:cNvSpPr>
          <p:nvPr>
            <p:ph type="title"/>
          </p:nvPr>
        </p:nvSpPr>
        <p:spPr>
          <a:xfrm>
            <a:off x="328613" y="219075"/>
            <a:ext cx="8686801" cy="394982"/>
          </a:xfrm>
          <a:prstGeom prst="rect">
            <a:avLst/>
          </a:prstGeom>
        </p:spPr>
        <p:txBody>
          <a:bodyPr lIns="0" tIns="0" rIns="0" bIns="0" anchor="t"/>
          <a:lstStyle>
            <a:lvl1pPr defTabSz="914400">
              <a:lnSpc>
                <a:spcPct val="90000"/>
              </a:lnSpc>
              <a:defRPr sz="2775" b="0">
                <a:solidFill>
                  <a:srgbClr val="191919"/>
                </a:solidFill>
              </a:defRPr>
            </a:lvl1pPr>
          </a:lstStyle>
          <a:p>
            <a:r>
              <a:t>Title Text</a:t>
            </a:r>
          </a:p>
        </p:txBody>
      </p:sp>
      <p:sp>
        <p:nvSpPr>
          <p:cNvPr id="5479" name="Slide Number"/>
          <p:cNvSpPr txBox="1">
            <a:spLocks noGrp="1"/>
          </p:cNvSpPr>
          <p:nvPr>
            <p:ph type="sldNum" sz="quarter" idx="2"/>
          </p:nvPr>
        </p:nvSpPr>
        <p:spPr>
          <a:xfrm>
            <a:off x="328613" y="4866102"/>
            <a:ext cx="141064" cy="138499"/>
          </a:xfrm>
          <a:prstGeom prst="rect">
            <a:avLst/>
          </a:prstGeom>
        </p:spPr>
        <p:txBody>
          <a:bodyPr lIns="0" tIns="0" rIns="0" bIns="0"/>
          <a:lstStyle>
            <a:lvl1pPr algn="l" defTabSz="914400">
              <a:defRPr>
                <a:solidFill>
                  <a:srgbClr val="7F7F7F"/>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69494470"/>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tx">
  <p:cSld name="6_Content Slide 3 copy">
    <p:bg>
      <p:bgPr>
        <a:solidFill>
          <a:srgbClr val="FFFFFF"/>
        </a:solidFill>
        <a:effectLst/>
      </p:bgPr>
    </p:bg>
    <p:spTree>
      <p:nvGrpSpPr>
        <p:cNvPr id="1" name=""/>
        <p:cNvGrpSpPr/>
        <p:nvPr/>
      </p:nvGrpSpPr>
      <p:grpSpPr>
        <a:xfrm>
          <a:off x="0" y="0"/>
          <a:ext cx="0" cy="0"/>
          <a:chOff x="0" y="0"/>
          <a:chExt cx="0" cy="0"/>
        </a:xfrm>
      </p:grpSpPr>
      <p:sp>
        <p:nvSpPr>
          <p:cNvPr id="5486" name="Body Level One…"/>
          <p:cNvSpPr txBox="1">
            <a:spLocks noGrp="1"/>
          </p:cNvSpPr>
          <p:nvPr>
            <p:ph type="body" sz="quarter" idx="1"/>
          </p:nvPr>
        </p:nvSpPr>
        <p:spPr>
          <a:xfrm>
            <a:off x="1232650" y="1540654"/>
            <a:ext cx="552853" cy="271463"/>
          </a:xfrm>
          <a:prstGeom prst="rect">
            <a:avLst/>
          </a:prstGeom>
        </p:spPr>
        <p:txBody>
          <a:bodyPr anchor="t"/>
          <a:lstStyle>
            <a:lvl1pPr marL="0" indent="0">
              <a:spcBef>
                <a:spcPts val="0"/>
              </a:spcBef>
              <a:buSzTx/>
              <a:buNone/>
              <a:defRPr sz="1350" b="1">
                <a:solidFill>
                  <a:srgbClr val="1F343E"/>
                </a:solidFill>
                <a:latin typeface="+mn-lt"/>
                <a:ea typeface="+mn-ea"/>
                <a:cs typeface="+mn-cs"/>
                <a:sym typeface="Helvetica"/>
              </a:defRPr>
            </a:lvl1pPr>
            <a:lvl2pPr marL="402981" indent="-164856">
              <a:spcBef>
                <a:spcPts val="0"/>
              </a:spcBef>
              <a:defRPr sz="1350" b="1">
                <a:solidFill>
                  <a:srgbClr val="1F343E"/>
                </a:solidFill>
                <a:latin typeface="+mn-lt"/>
                <a:ea typeface="+mn-ea"/>
                <a:cs typeface="+mn-cs"/>
                <a:sym typeface="Helvetica"/>
              </a:defRPr>
            </a:lvl2pPr>
            <a:lvl3pPr marL="641106" indent="-164856">
              <a:spcBef>
                <a:spcPts val="0"/>
              </a:spcBef>
              <a:defRPr sz="1350" b="1">
                <a:solidFill>
                  <a:srgbClr val="1F343E"/>
                </a:solidFill>
                <a:latin typeface="+mn-lt"/>
                <a:ea typeface="+mn-ea"/>
                <a:cs typeface="+mn-cs"/>
                <a:sym typeface="Helvetica"/>
              </a:defRPr>
            </a:lvl3pPr>
            <a:lvl4pPr marL="879231" indent="-164856">
              <a:spcBef>
                <a:spcPts val="0"/>
              </a:spcBef>
              <a:defRPr sz="1350" b="1">
                <a:solidFill>
                  <a:srgbClr val="1F343E"/>
                </a:solidFill>
                <a:latin typeface="+mn-lt"/>
                <a:ea typeface="+mn-ea"/>
                <a:cs typeface="+mn-cs"/>
                <a:sym typeface="Helvetica"/>
              </a:defRPr>
            </a:lvl4pPr>
            <a:lvl5pPr marL="1117356" indent="-164856">
              <a:spcBef>
                <a:spcPts val="0"/>
              </a:spcBef>
              <a:defRPr sz="1350"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487" name="Shape 221"/>
          <p:cNvSpPr>
            <a:spLocks noGrp="1"/>
          </p:cNvSpPr>
          <p:nvPr>
            <p:ph type="body" sz="quarter" idx="13"/>
          </p:nvPr>
        </p:nvSpPr>
        <p:spPr>
          <a:xfrm>
            <a:off x="1232650"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88" name="Shape 222"/>
          <p:cNvSpPr>
            <a:spLocks noGrp="1"/>
          </p:cNvSpPr>
          <p:nvPr>
            <p:ph type="body" sz="quarter" idx="14"/>
          </p:nvPr>
        </p:nvSpPr>
        <p:spPr>
          <a:xfrm>
            <a:off x="1232650" y="2659856"/>
            <a:ext cx="552853" cy="271463"/>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89" name="Shape 223"/>
          <p:cNvSpPr>
            <a:spLocks noGrp="1"/>
          </p:cNvSpPr>
          <p:nvPr>
            <p:ph type="body" sz="quarter" idx="15"/>
          </p:nvPr>
        </p:nvSpPr>
        <p:spPr>
          <a:xfrm>
            <a:off x="1232650"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0" name="Shape 224"/>
          <p:cNvSpPr>
            <a:spLocks noGrp="1"/>
          </p:cNvSpPr>
          <p:nvPr>
            <p:ph type="body" sz="quarter" idx="16"/>
          </p:nvPr>
        </p:nvSpPr>
        <p:spPr>
          <a:xfrm>
            <a:off x="1232650" y="3769534"/>
            <a:ext cx="552853" cy="271463"/>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1" name="Shape 225"/>
          <p:cNvSpPr>
            <a:spLocks noGrp="1"/>
          </p:cNvSpPr>
          <p:nvPr>
            <p:ph type="body" sz="quarter" idx="17"/>
          </p:nvPr>
        </p:nvSpPr>
        <p:spPr>
          <a:xfrm>
            <a:off x="1232650"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2" name="Shape 226"/>
          <p:cNvSpPr txBox="1"/>
          <p:nvPr/>
        </p:nvSpPr>
        <p:spPr>
          <a:xfrm>
            <a:off x="443176" y="400869"/>
            <a:ext cx="2948884" cy="372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400">
                <a:solidFill>
                  <a:srgbClr val="325C80"/>
                </a:solidFill>
                <a:latin typeface="+mn-lt"/>
                <a:ea typeface="+mn-ea"/>
                <a:cs typeface="+mn-cs"/>
                <a:sym typeface="Helvetica"/>
              </a:defRPr>
            </a:lvl1pPr>
          </a:lstStyle>
          <a:p>
            <a:r>
              <a:rPr sz="2400"/>
              <a:t>Slide Title Goes Here</a:t>
            </a:r>
          </a:p>
        </p:txBody>
      </p:sp>
      <p:sp>
        <p:nvSpPr>
          <p:cNvPr id="5493" name="Shape 227"/>
          <p:cNvSpPr/>
          <p:nvPr/>
        </p:nvSpPr>
        <p:spPr>
          <a:xfrm>
            <a:off x="-92372" y="-108526"/>
            <a:ext cx="9328744" cy="1280668"/>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FFFFFF"/>
                </a:solidFill>
              </a:defRPr>
            </a:pPr>
            <a:endParaRPr sz="1200"/>
          </a:p>
        </p:txBody>
      </p:sp>
      <p:sp>
        <p:nvSpPr>
          <p:cNvPr id="5494" name="Shape 228"/>
          <p:cNvSpPr>
            <a:spLocks noGrp="1"/>
          </p:cNvSpPr>
          <p:nvPr>
            <p:ph type="body" sz="quarter" idx="18"/>
          </p:nvPr>
        </p:nvSpPr>
        <p:spPr>
          <a:xfrm>
            <a:off x="499207" y="474861"/>
            <a:ext cx="3473945" cy="200782"/>
          </a:xfrm>
          <a:prstGeom prst="rect">
            <a:avLst/>
          </a:prstGeom>
          <a:ln w="3175"/>
        </p:spPr>
        <p:txBody>
          <a:bodyPr/>
          <a:lstStyle>
            <a:lvl1pPr marL="0" indent="0" defTabSz="219075">
              <a:spcBef>
                <a:spcPts val="0"/>
              </a:spcBef>
              <a:buSzTx/>
              <a:buNone/>
              <a:defRPr sz="2600" b="1" spc="179">
                <a:solidFill>
                  <a:srgbClr val="FFFFFF"/>
                </a:solidFill>
                <a:latin typeface="+mj-lt"/>
                <a:ea typeface="+mj-ea"/>
                <a:cs typeface="+mj-cs"/>
                <a:sym typeface="Helvetica Neue"/>
              </a:defRPr>
            </a:lvl1pPr>
          </a:lstStyle>
          <a:p>
            <a:pPr marL="0" indent="0" defTabSz="584200">
              <a:spcBef>
                <a:spcPts val="0"/>
              </a:spcBef>
              <a:buSzTx/>
              <a:buNone/>
              <a:defRPr sz="2600" b="1" spc="179">
                <a:solidFill>
                  <a:srgbClr val="FFFFFF"/>
                </a:solidFill>
                <a:latin typeface="+mj-lt"/>
                <a:ea typeface="+mj-ea"/>
                <a:cs typeface="+mj-cs"/>
                <a:sym typeface="Helvetica Neue"/>
              </a:defRPr>
            </a:pPr>
            <a:endParaRPr/>
          </a:p>
        </p:txBody>
      </p:sp>
      <p:sp>
        <p:nvSpPr>
          <p:cNvPr id="5495" name="Shape 229"/>
          <p:cNvSpPr/>
          <p:nvPr/>
        </p:nvSpPr>
        <p:spPr>
          <a:xfrm>
            <a:off x="545854" y="793989"/>
            <a:ext cx="338758" cy="0"/>
          </a:xfrm>
          <a:prstGeom prst="line">
            <a:avLst/>
          </a:prstGeom>
          <a:ln w="63500">
            <a:solidFill>
              <a:srgbClr val="0BCFD8"/>
            </a:solidFill>
            <a:miter lim="400000"/>
          </a:ln>
        </p:spPr>
        <p:txBody>
          <a:bodyPr lIns="17144" tIns="17144" rIns="17144" bIns="17144"/>
          <a:lstStyle/>
          <a:p>
            <a:pPr>
              <a:defRPr sz="8000"/>
            </a:pPr>
            <a:endParaRPr sz="3000"/>
          </a:p>
        </p:txBody>
      </p:sp>
      <p:sp>
        <p:nvSpPr>
          <p:cNvPr id="5496" name="Shape 230"/>
          <p:cNvSpPr>
            <a:spLocks noGrp="1"/>
          </p:cNvSpPr>
          <p:nvPr>
            <p:ph type="body" sz="quarter" idx="19"/>
          </p:nvPr>
        </p:nvSpPr>
        <p:spPr>
          <a:xfrm>
            <a:off x="4861675" y="1540654"/>
            <a:ext cx="552853" cy="271463"/>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7" name="Shape 231"/>
          <p:cNvSpPr>
            <a:spLocks noGrp="1"/>
          </p:cNvSpPr>
          <p:nvPr>
            <p:ph type="body" sz="quarter" idx="20"/>
          </p:nvPr>
        </p:nvSpPr>
        <p:spPr>
          <a:xfrm>
            <a:off x="4861675" y="1845209"/>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8" name="Shape 232"/>
          <p:cNvSpPr>
            <a:spLocks noGrp="1"/>
          </p:cNvSpPr>
          <p:nvPr>
            <p:ph type="body" sz="quarter" idx="21"/>
          </p:nvPr>
        </p:nvSpPr>
        <p:spPr>
          <a:xfrm>
            <a:off x="4861675" y="2659856"/>
            <a:ext cx="552853" cy="271463"/>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9" name="Shape 233"/>
          <p:cNvSpPr>
            <a:spLocks noGrp="1"/>
          </p:cNvSpPr>
          <p:nvPr>
            <p:ph type="body" sz="quarter" idx="22"/>
          </p:nvPr>
        </p:nvSpPr>
        <p:spPr>
          <a:xfrm>
            <a:off x="4861675" y="2953948"/>
            <a:ext cx="3088259"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0" name="Shape 234"/>
          <p:cNvSpPr>
            <a:spLocks noGrp="1"/>
          </p:cNvSpPr>
          <p:nvPr>
            <p:ph type="body" sz="quarter" idx="23"/>
          </p:nvPr>
        </p:nvSpPr>
        <p:spPr>
          <a:xfrm>
            <a:off x="4861675" y="3769534"/>
            <a:ext cx="552853" cy="271463"/>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501" name="Shape 235"/>
          <p:cNvSpPr>
            <a:spLocks noGrp="1"/>
          </p:cNvSpPr>
          <p:nvPr>
            <p:ph type="body" sz="quarter" idx="24"/>
          </p:nvPr>
        </p:nvSpPr>
        <p:spPr>
          <a:xfrm>
            <a:off x="4861675" y="4074228"/>
            <a:ext cx="3152106" cy="581026"/>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2" name="Shape 284"/>
          <p:cNvSpPr txBox="1"/>
          <p:nvPr/>
        </p:nvSpPr>
        <p:spPr>
          <a:xfrm>
            <a:off x="154049" y="4884990"/>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03"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35728231"/>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5510" name="Title Text"/>
          <p:cNvSpPr txBox="1">
            <a:spLocks noGrp="1"/>
          </p:cNvSpPr>
          <p:nvPr>
            <p:ph type="title"/>
          </p:nvPr>
        </p:nvSpPr>
        <p:spPr>
          <a:xfrm>
            <a:off x="-2" y="-1"/>
            <a:ext cx="9144000" cy="1290639"/>
          </a:xfrm>
          <a:prstGeom prst="rect">
            <a:avLst/>
          </a:prstGeom>
          <a:solidFill>
            <a:srgbClr val="000000"/>
          </a:solidFill>
        </p:spPr>
        <p:txBody>
          <a:bodyPr lIns="536448" tIns="536448" rIns="536448" bIns="536448"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511"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22267235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tx">
  <p:cSld name="1_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1" y="806518"/>
            <a:ext cx="2283028" cy="1651868"/>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806518"/>
            <a:ext cx="2283028" cy="1651868"/>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1" y="2685114"/>
            <a:ext cx="2283028" cy="1651868"/>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5522" name="Shape 341"/>
          <p:cNvSpPr/>
          <p:nvPr/>
        </p:nvSpPr>
        <p:spPr>
          <a:xfrm>
            <a:off x="-97631" y="1998531"/>
            <a:ext cx="662211" cy="1146439"/>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6" y="1981199"/>
            <a:ext cx="2216752"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4884990"/>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25986" y="4878958"/>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08540195"/>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x">
  <p:cSld name="5_Content Slide 1">
    <p:bg>
      <p:bgPr>
        <a:solidFill>
          <a:srgbClr val="FFFFFF"/>
        </a:solidFill>
        <a:effectLst/>
      </p:bgPr>
    </p:bg>
    <p:spTree>
      <p:nvGrpSpPr>
        <p:cNvPr id="1" name=""/>
        <p:cNvGrpSpPr/>
        <p:nvPr/>
      </p:nvGrpSpPr>
      <p:grpSpPr>
        <a:xfrm>
          <a:off x="0" y="0"/>
          <a:ext cx="0" cy="0"/>
          <a:chOff x="0" y="0"/>
          <a:chExt cx="0" cy="0"/>
        </a:xfrm>
      </p:grpSpPr>
      <p:sp>
        <p:nvSpPr>
          <p:cNvPr id="5532" name="Rectangle"/>
          <p:cNvSpPr/>
          <p:nvPr/>
        </p:nvSpPr>
        <p:spPr>
          <a:xfrm>
            <a:off x="-142875" y="-156084"/>
            <a:ext cx="2894893" cy="5455667"/>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33" name="Header"/>
          <p:cNvSpPr>
            <a:spLocks noGrp="1"/>
          </p:cNvSpPr>
          <p:nvPr>
            <p:ph type="body" sz="quarter" idx="13"/>
          </p:nvPr>
        </p:nvSpPr>
        <p:spPr>
          <a:xfrm>
            <a:off x="3492836" y="903347"/>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4" name="Lorem ipsum dolor sit amet, consectetur adipiscing elit, sed do eiusmod tempor incididunt ut labore et dolore magna aliqua."/>
          <p:cNvSpPr>
            <a:spLocks noGrp="1"/>
          </p:cNvSpPr>
          <p:nvPr>
            <p:ph type="body" sz="quarter" idx="14"/>
          </p:nvPr>
        </p:nvSpPr>
        <p:spPr>
          <a:xfrm>
            <a:off x="3492836" y="1187277"/>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5" name="Header"/>
          <p:cNvSpPr>
            <a:spLocks noGrp="1"/>
          </p:cNvSpPr>
          <p:nvPr>
            <p:ph type="body" sz="quarter" idx="15"/>
          </p:nvPr>
        </p:nvSpPr>
        <p:spPr>
          <a:xfrm>
            <a:off x="3492836" y="2151613"/>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6" name="Lorem ipsum dolor sit amet, consectetur adipiscing elit, sed do eiusmod tempor incididunt ut labore et dolore magna aliqua."/>
          <p:cNvSpPr>
            <a:spLocks noGrp="1"/>
          </p:cNvSpPr>
          <p:nvPr>
            <p:ph type="body" sz="quarter" idx="16"/>
          </p:nvPr>
        </p:nvSpPr>
        <p:spPr>
          <a:xfrm>
            <a:off x="3492837" y="244744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7" name="Header"/>
          <p:cNvSpPr>
            <a:spLocks noGrp="1"/>
          </p:cNvSpPr>
          <p:nvPr>
            <p:ph type="body" sz="quarter" idx="17"/>
          </p:nvPr>
        </p:nvSpPr>
        <p:spPr>
          <a:xfrm>
            <a:off x="3492836" y="3399879"/>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8" name="Lorem ipsum dolor sit amet, consectetur adipiscing elit, sed do eiusmod tempor incididunt ut labore et dolore magna aliqua."/>
          <p:cNvSpPr>
            <a:spLocks noGrp="1"/>
          </p:cNvSpPr>
          <p:nvPr>
            <p:ph type="body" sz="quarter" idx="18"/>
          </p:nvPr>
        </p:nvSpPr>
        <p:spPr>
          <a:xfrm>
            <a:off x="3492837" y="368380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9" name="Slide Title…"/>
          <p:cNvSpPr>
            <a:spLocks noGrp="1"/>
          </p:cNvSpPr>
          <p:nvPr>
            <p:ph type="body" sz="quarter" idx="19"/>
          </p:nvPr>
        </p:nvSpPr>
        <p:spPr>
          <a:xfrm>
            <a:off x="295224" y="2199779"/>
            <a:ext cx="5126403" cy="218450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40" name="Line"/>
          <p:cNvSpPr/>
          <p:nvPr/>
        </p:nvSpPr>
        <p:spPr>
          <a:xfrm>
            <a:off x="352374" y="2100323"/>
            <a:ext cx="374402" cy="0"/>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41" name="IBM Cloud Kubernetes Service  |  ©2018 IBM Corporation"/>
          <p:cNvSpPr/>
          <p:nvPr/>
        </p:nvSpPr>
        <p:spPr>
          <a:xfrm>
            <a:off x="154049" y="4884990"/>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42" name="Slide Number"/>
          <p:cNvSpPr>
            <a:spLocks noGrp="1"/>
          </p:cNvSpPr>
          <p:nvPr>
            <p:ph type="sldNum" sz="quarter" idx="2"/>
          </p:nvPr>
        </p:nvSpPr>
        <p:spPr>
          <a:xfrm>
            <a:off x="4425985" y="4878958"/>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7873166"/>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x">
  <p:cSld name="6_Content Slide 1">
    <p:bg>
      <p:bgPr>
        <a:solidFill>
          <a:srgbClr val="FFFFFF"/>
        </a:solidFill>
        <a:effectLst/>
      </p:bgPr>
    </p:bg>
    <p:spTree>
      <p:nvGrpSpPr>
        <p:cNvPr id="1" name=""/>
        <p:cNvGrpSpPr/>
        <p:nvPr/>
      </p:nvGrpSpPr>
      <p:grpSpPr>
        <a:xfrm>
          <a:off x="0" y="0"/>
          <a:ext cx="0" cy="0"/>
          <a:chOff x="0" y="0"/>
          <a:chExt cx="0" cy="0"/>
        </a:xfrm>
      </p:grpSpPr>
      <p:sp>
        <p:nvSpPr>
          <p:cNvPr id="5549" name="Rectangle"/>
          <p:cNvSpPr/>
          <p:nvPr/>
        </p:nvSpPr>
        <p:spPr>
          <a:xfrm>
            <a:off x="-142875" y="-156084"/>
            <a:ext cx="2894893" cy="5455667"/>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50" name="Header"/>
          <p:cNvSpPr>
            <a:spLocks noGrp="1"/>
          </p:cNvSpPr>
          <p:nvPr>
            <p:ph type="body" sz="quarter" idx="13"/>
          </p:nvPr>
        </p:nvSpPr>
        <p:spPr>
          <a:xfrm>
            <a:off x="3492836" y="903347"/>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1" name="Lorem ipsum dolor sit amet, consectetur adipiscing elit, sed do eiusmod tempor incididunt ut labore et dolore magna aliqua."/>
          <p:cNvSpPr>
            <a:spLocks noGrp="1"/>
          </p:cNvSpPr>
          <p:nvPr>
            <p:ph type="body" sz="quarter" idx="14"/>
          </p:nvPr>
        </p:nvSpPr>
        <p:spPr>
          <a:xfrm>
            <a:off x="3492836" y="1187277"/>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2" name="Header"/>
          <p:cNvSpPr>
            <a:spLocks noGrp="1"/>
          </p:cNvSpPr>
          <p:nvPr>
            <p:ph type="body" sz="quarter" idx="15"/>
          </p:nvPr>
        </p:nvSpPr>
        <p:spPr>
          <a:xfrm>
            <a:off x="3492836" y="2151613"/>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3" name="Lorem ipsum dolor sit amet, consectetur adipiscing elit, sed do eiusmod tempor incididunt ut labore et dolore magna aliqua."/>
          <p:cNvSpPr>
            <a:spLocks noGrp="1"/>
          </p:cNvSpPr>
          <p:nvPr>
            <p:ph type="body" sz="quarter" idx="16"/>
          </p:nvPr>
        </p:nvSpPr>
        <p:spPr>
          <a:xfrm>
            <a:off x="3492837" y="244744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4" name="Header"/>
          <p:cNvSpPr>
            <a:spLocks noGrp="1"/>
          </p:cNvSpPr>
          <p:nvPr>
            <p:ph type="body" sz="quarter" idx="17"/>
          </p:nvPr>
        </p:nvSpPr>
        <p:spPr>
          <a:xfrm>
            <a:off x="3492836" y="3399879"/>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5" name="Lorem ipsum dolor sit amet, consectetur adipiscing elit, sed do eiusmod tempor incididunt ut labore et dolore magna aliqua."/>
          <p:cNvSpPr>
            <a:spLocks noGrp="1"/>
          </p:cNvSpPr>
          <p:nvPr>
            <p:ph type="body" sz="quarter" idx="18"/>
          </p:nvPr>
        </p:nvSpPr>
        <p:spPr>
          <a:xfrm>
            <a:off x="3492837" y="368380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6" name="Slide Title…"/>
          <p:cNvSpPr>
            <a:spLocks noGrp="1"/>
          </p:cNvSpPr>
          <p:nvPr>
            <p:ph type="body" sz="quarter" idx="19"/>
          </p:nvPr>
        </p:nvSpPr>
        <p:spPr>
          <a:xfrm>
            <a:off x="295224" y="2199779"/>
            <a:ext cx="5126403" cy="218450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57" name="Line"/>
          <p:cNvSpPr/>
          <p:nvPr/>
        </p:nvSpPr>
        <p:spPr>
          <a:xfrm>
            <a:off x="352374" y="2100323"/>
            <a:ext cx="374402" cy="0"/>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58" name="IBM Cloud Container Service  |  ©2018 IBM Corporation"/>
          <p:cNvSpPr/>
          <p:nvPr/>
        </p:nvSpPr>
        <p:spPr>
          <a:xfrm>
            <a:off x="154049" y="4884990"/>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Container Service  |  ©2018 IBM Corporation</a:t>
            </a:r>
          </a:p>
        </p:txBody>
      </p:sp>
      <p:sp>
        <p:nvSpPr>
          <p:cNvPr id="5559" name="Slide Number"/>
          <p:cNvSpPr>
            <a:spLocks noGrp="1"/>
          </p:cNvSpPr>
          <p:nvPr>
            <p:ph type="sldNum" sz="quarter" idx="2"/>
          </p:nvPr>
        </p:nvSpPr>
        <p:spPr>
          <a:xfrm>
            <a:off x="4425985" y="4878958"/>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89428601"/>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tx">
  <p:cSld name="7_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156084"/>
            <a:ext cx="2894893" cy="5455667"/>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903347"/>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187277"/>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151613"/>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7" y="244744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3399879"/>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7" y="3683809"/>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199779"/>
            <a:ext cx="5126403" cy="218450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4" y="2100323"/>
            <a:ext cx="374402" cy="0"/>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4884990"/>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25985" y="4878958"/>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01422376"/>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558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a:lnSpc>
                <a:spcPct val="100000"/>
              </a:lnSpc>
              <a:defRPr sz="3200">
                <a:solidFill>
                  <a:srgbClr val="FFFFFF"/>
                </a:solidFill>
                <a:latin typeface="Arial"/>
                <a:ea typeface="Arial"/>
                <a:cs typeface="Arial"/>
                <a:sym typeface="Arial"/>
              </a:defRPr>
            </a:pPr>
            <a:endParaRPr sz="1200"/>
          </a:p>
        </p:txBody>
      </p:sp>
      <p:sp>
        <p:nvSpPr>
          <p:cNvPr id="5584" name="Title Text"/>
          <p:cNvSpPr txBox="1">
            <a:spLocks noGrp="1"/>
          </p:cNvSpPr>
          <p:nvPr>
            <p:ph type="title"/>
          </p:nvPr>
        </p:nvSpPr>
        <p:spPr>
          <a:xfrm>
            <a:off x="228600" y="1033272"/>
            <a:ext cx="4114800" cy="3566160"/>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585"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586" name="Body Level One…"/>
          <p:cNvSpPr txBox="1">
            <a:spLocks noGrp="1"/>
          </p:cNvSpPr>
          <p:nvPr>
            <p:ph type="body" sz="half" idx="1"/>
          </p:nvPr>
        </p:nvSpPr>
        <p:spPr>
          <a:xfrm>
            <a:off x="4800600" y="1111286"/>
            <a:ext cx="4114800" cy="3501446"/>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0" indent="0" defTabSz="457200">
              <a:spcBef>
                <a:spcPts val="1088"/>
              </a:spcBef>
              <a:buSzTx/>
              <a:buNone/>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587" name="Text Placeholder 11"/>
          <p:cNvSpPr>
            <a:spLocks noGrp="1"/>
          </p:cNvSpPr>
          <p:nvPr>
            <p:ph type="body" sz="quarter" idx="13"/>
          </p:nvPr>
        </p:nvSpPr>
        <p:spPr>
          <a:xfrm>
            <a:off x="228600" y="201167"/>
            <a:ext cx="4114800" cy="300038"/>
          </a:xfrm>
          <a:prstGeom prst="rect">
            <a:avLst/>
          </a:prstGeom>
        </p:spPr>
        <p:txBody>
          <a:bodyPr lIns="0" tIns="0" rIns="0" bIns="0" anchor="t"/>
          <a:lstStyle>
            <a:lvl1pPr marL="0" indent="0" defTabSz="457200">
              <a:spcBef>
                <a:spcPts val="1088"/>
              </a:spcBef>
              <a:buSzTx/>
              <a:buNone/>
              <a:defRPr sz="2800">
                <a:solidFill>
                  <a:srgbClr val="000000"/>
                </a:solidFill>
                <a:latin typeface="IBM Plex Sans"/>
                <a:sym typeface="IBM Plex Sans"/>
              </a:defRPr>
            </a:lvl1pPr>
          </a:lstStyle>
          <a:p>
            <a:pPr marL="0" indent="0" defTabSz="1219200">
              <a:spcBef>
                <a:spcPts val="2900"/>
              </a:spcBef>
              <a:buSzTx/>
              <a:buNone/>
              <a:defRPr sz="2800">
                <a:solidFill>
                  <a:srgbClr val="000000"/>
                </a:solidFill>
                <a:latin typeface="IBM Plex Sans"/>
                <a:ea typeface="IBM Plex Sans"/>
                <a:cs typeface="IBM Plex Sans"/>
                <a:sym typeface="IBM Plex Sans"/>
              </a:defRPr>
            </a:pPr>
            <a:endParaRPr/>
          </a:p>
        </p:txBody>
      </p:sp>
      <p:sp>
        <p:nvSpPr>
          <p:cNvPr id="5588" name="Shape 343"/>
          <p:cNvSpPr txBox="1"/>
          <p:nvPr/>
        </p:nvSpPr>
        <p:spPr>
          <a:xfrm>
            <a:off x="154049" y="4884990"/>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Tree>
    <p:extLst>
      <p:ext uri="{BB962C8B-B14F-4D97-AF65-F5344CB8AC3E}">
        <p14:creationId xmlns:p14="http://schemas.microsoft.com/office/powerpoint/2010/main" val="3888488665"/>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tx">
  <p:cSld name="6_ Thank You 4">
    <p:bg>
      <p:bgPr>
        <a:solidFill>
          <a:srgbClr val="FFFFFF"/>
        </a:solidFill>
        <a:effectLst/>
      </p:bgPr>
    </p:bg>
    <p:spTree>
      <p:nvGrpSpPr>
        <p:cNvPr id="1" name=""/>
        <p:cNvGrpSpPr/>
        <p:nvPr/>
      </p:nvGrpSpPr>
      <p:grpSpPr>
        <a:xfrm>
          <a:off x="0" y="0"/>
          <a:ext cx="0" cy="0"/>
          <a:chOff x="0" y="0"/>
          <a:chExt cx="0" cy="0"/>
        </a:xfrm>
      </p:grpSpPr>
      <p:sp>
        <p:nvSpPr>
          <p:cNvPr id="5595"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4950" b="1">
                <a:solidFill>
                  <a:srgbClr val="0F3659"/>
                </a:solidFill>
                <a:latin typeface="+mn-lt"/>
                <a:ea typeface="+mn-ea"/>
                <a:cs typeface="+mn-cs"/>
                <a:sym typeface="Helvetica"/>
              </a:defRPr>
            </a:lvl1pPr>
            <a:lvl2pPr marL="842596" indent="-604471">
              <a:spcBef>
                <a:spcPts val="0"/>
              </a:spcBef>
              <a:defRPr sz="4950" b="1">
                <a:solidFill>
                  <a:srgbClr val="0F3659"/>
                </a:solidFill>
                <a:latin typeface="+mn-lt"/>
                <a:ea typeface="+mn-ea"/>
                <a:cs typeface="+mn-cs"/>
                <a:sym typeface="Helvetica"/>
              </a:defRPr>
            </a:lvl2pPr>
            <a:lvl3pPr marL="1080721" indent="-604471">
              <a:spcBef>
                <a:spcPts val="0"/>
              </a:spcBef>
              <a:defRPr sz="4950" b="1">
                <a:solidFill>
                  <a:srgbClr val="0F3659"/>
                </a:solidFill>
                <a:latin typeface="+mn-lt"/>
                <a:ea typeface="+mn-ea"/>
                <a:cs typeface="+mn-cs"/>
                <a:sym typeface="Helvetica"/>
              </a:defRPr>
            </a:lvl3pPr>
            <a:lvl4pPr marL="1318846" indent="-604471">
              <a:spcBef>
                <a:spcPts val="0"/>
              </a:spcBef>
              <a:defRPr sz="4950" b="1">
                <a:solidFill>
                  <a:srgbClr val="0F3659"/>
                </a:solidFill>
                <a:latin typeface="+mn-lt"/>
                <a:ea typeface="+mn-ea"/>
                <a:cs typeface="+mn-cs"/>
                <a:sym typeface="Helvetica"/>
              </a:defRPr>
            </a:lvl4pPr>
            <a:lvl5pPr marL="1556971" indent="-604471">
              <a:spcBef>
                <a:spcPts val="0"/>
              </a:spcBef>
              <a:defRPr sz="4950"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596" name="Slide Number"/>
          <p:cNvSpPr txBox="1">
            <a:spLocks noGrp="1"/>
          </p:cNvSpPr>
          <p:nvPr>
            <p:ph type="sldNum" sz="quarter" idx="2"/>
          </p:nvPr>
        </p:nvSpPr>
        <p:spPr>
          <a:xfrm>
            <a:off x="4447791" y="4905375"/>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51547957"/>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type="tx">
  <p:cSld name="19_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174075" y="4736283"/>
            <a:ext cx="487299" cy="477040"/>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4252523526"/>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EAEAEA"/>
        </a:solidFill>
        <a:effectLst/>
      </p:bgPr>
    </p:bg>
    <p:spTree>
      <p:nvGrpSpPr>
        <p:cNvPr id="1" name=""/>
        <p:cNvGrpSpPr/>
        <p:nvPr/>
      </p:nvGrpSpPr>
      <p:grpSpPr>
        <a:xfrm>
          <a:off x="0" y="0"/>
          <a:ext cx="0" cy="0"/>
          <a:chOff x="0" y="0"/>
          <a:chExt cx="0" cy="0"/>
        </a:xfrm>
      </p:grpSpPr>
      <p:sp>
        <p:nvSpPr>
          <p:cNvPr id="5610" name="Title Text"/>
          <p:cNvSpPr txBox="1">
            <a:spLocks noGrp="1"/>
          </p:cNvSpPr>
          <p:nvPr>
            <p:ph type="title"/>
          </p:nvPr>
        </p:nvSpPr>
        <p:spPr>
          <a:xfrm>
            <a:off x="228600" y="201168"/>
            <a:ext cx="4114800" cy="381000"/>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1"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893770187"/>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5618" name="Title Text"/>
          <p:cNvSpPr txBox="1">
            <a:spLocks noGrp="1"/>
          </p:cNvSpPr>
          <p:nvPr>
            <p:ph type="title"/>
          </p:nvPr>
        </p:nvSpPr>
        <p:spPr>
          <a:xfrm>
            <a:off x="228600" y="201168"/>
            <a:ext cx="4114800" cy="85572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9" name="Body Level One…"/>
          <p:cNvSpPr txBox="1">
            <a:spLocks noGrp="1"/>
          </p:cNvSpPr>
          <p:nvPr>
            <p:ph type="body" sz="half" idx="1"/>
          </p:nvPr>
        </p:nvSpPr>
        <p:spPr>
          <a:xfrm>
            <a:off x="228600" y="1123950"/>
            <a:ext cx="4114800" cy="3584448"/>
          </a:xfrm>
          <a:prstGeom prst="rect">
            <a:avLst/>
          </a:prstGeom>
        </p:spPr>
        <p:txBody>
          <a:bodyPr lIns="0" tIns="0" rIns="0" bIns="0" anchor="t"/>
          <a:lstStyle>
            <a:lvl1pPr marL="0" indent="0" defTabSz="457200">
              <a:spcBef>
                <a:spcPts val="0"/>
              </a:spcBef>
              <a:buSzTx/>
              <a:buNone/>
              <a:tabLst>
                <a:tab pos="4010025" algn="r"/>
              </a:tabLst>
              <a:defRPr sz="1350">
                <a:solidFill>
                  <a:srgbClr val="000000"/>
                </a:solidFill>
                <a:latin typeface="IBM Plex Sans"/>
                <a:ea typeface="IBM Plex Sans"/>
                <a:cs typeface="IBM Plex Sans"/>
                <a:sym typeface="IBM Plex Sans"/>
              </a:defRPr>
            </a:lvl1pPr>
            <a:lvl2pPr marL="166858"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2pPr>
            <a:lvl3pPr marL="250797" indent="-166858" defTabSz="457200">
              <a:spcBef>
                <a:spcPts val="0"/>
              </a:spcBef>
              <a:buSzPct val="100000"/>
              <a:tabLst>
                <a:tab pos="4010025" algn="r"/>
              </a:tabLst>
              <a:defRPr sz="1350">
                <a:solidFill>
                  <a:srgbClr val="000000"/>
                </a:solidFill>
                <a:latin typeface="IBM Plex Sans"/>
                <a:ea typeface="IBM Plex Sans"/>
                <a:cs typeface="IBM Plex Sans"/>
                <a:sym typeface="IBM Plex Sans"/>
              </a:defRPr>
            </a:lvl3pPr>
            <a:lvl4pPr marL="333715" indent="-162265"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4pPr>
            <a:lvl5pPr marL="403197"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20" name="Text Placeholder 6"/>
          <p:cNvSpPr>
            <a:spLocks noGrp="1"/>
          </p:cNvSpPr>
          <p:nvPr>
            <p:ph type="body" sz="half" idx="13"/>
          </p:nvPr>
        </p:nvSpPr>
        <p:spPr>
          <a:xfrm>
            <a:off x="4800600" y="1123950"/>
            <a:ext cx="4114800" cy="3584448"/>
          </a:xfrm>
          <a:prstGeom prst="rect">
            <a:avLst/>
          </a:prstGeom>
        </p:spPr>
        <p:txBody>
          <a:bodyPr lIns="0" tIns="0" rIns="0" bIns="0" anchor="t"/>
          <a:lstStyle>
            <a:lvl1pPr marL="0" indent="0" defTabSz="457200">
              <a:spcBef>
                <a:spcPts val="1088"/>
              </a:spcBef>
              <a:buSzTx/>
              <a:buNone/>
              <a:tabLst>
                <a:tab pos="4010025" algn="r"/>
              </a:tabLst>
              <a:defRPr sz="3600">
                <a:solidFill>
                  <a:srgbClr val="000000"/>
                </a:solidFill>
                <a:latin typeface="IBM Plex Sans"/>
                <a:sym typeface="IBM Plex Sans"/>
              </a:defRPr>
            </a:lvl1pPr>
          </a:lstStyle>
          <a:p>
            <a:pPr marL="0" indent="0" defTabSz="1219200">
              <a:spcBef>
                <a:spcPts val="2900"/>
              </a:spcBef>
              <a:buSzTx/>
              <a:buNone/>
              <a:tabLst>
                <a:tab pos="10693400" algn="r"/>
              </a:tabLst>
              <a:defRPr sz="3600">
                <a:solidFill>
                  <a:srgbClr val="000000"/>
                </a:solidFill>
                <a:latin typeface="IBM Plex Sans"/>
                <a:ea typeface="IBM Plex Sans"/>
                <a:cs typeface="IBM Plex Sans"/>
                <a:sym typeface="IBM Plex Sans"/>
              </a:defRPr>
            </a:pPr>
            <a:endParaRPr/>
          </a:p>
        </p:txBody>
      </p:sp>
      <p:sp>
        <p:nvSpPr>
          <p:cNvPr id="5621"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530123497"/>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tx">
  <p:cSld name="13_Title and Content">
    <p:bg>
      <p:bgPr>
        <a:solidFill>
          <a:srgbClr val="FFFFFF"/>
        </a:solidFill>
        <a:effectLst/>
      </p:bgPr>
    </p:bg>
    <p:spTree>
      <p:nvGrpSpPr>
        <p:cNvPr id="1" name=""/>
        <p:cNvGrpSpPr/>
        <p:nvPr/>
      </p:nvGrpSpPr>
      <p:grpSpPr>
        <a:xfrm>
          <a:off x="0" y="0"/>
          <a:ext cx="0" cy="0"/>
          <a:chOff x="0" y="0"/>
          <a:chExt cx="0" cy="0"/>
        </a:xfrm>
      </p:grpSpPr>
      <p:sp>
        <p:nvSpPr>
          <p:cNvPr id="5628" name="Straight Connector 6"/>
          <p:cNvSpPr/>
          <p:nvPr/>
        </p:nvSpPr>
        <p:spPr>
          <a:xfrm>
            <a:off x="285454" y="541806"/>
            <a:ext cx="8586928" cy="0"/>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sp>
        <p:nvSpPr>
          <p:cNvPr id="5629" name="Straight Connector 7"/>
          <p:cNvSpPr/>
          <p:nvPr/>
        </p:nvSpPr>
        <p:spPr>
          <a:xfrm>
            <a:off x="285454" y="4870414"/>
            <a:ext cx="8586928" cy="0"/>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pic>
        <p:nvPicPr>
          <p:cNvPr id="5630" name="Picture 10" descr="Picture 10"/>
          <p:cNvPicPr>
            <a:picLocks noChangeAspect="1"/>
          </p:cNvPicPr>
          <p:nvPr/>
        </p:nvPicPr>
        <p:blipFill>
          <a:blip r:embed="rId2">
            <a:extLst/>
          </a:blip>
          <a:stretch>
            <a:fillRect/>
          </a:stretch>
        </p:blipFill>
        <p:spPr>
          <a:xfrm>
            <a:off x="8312652" y="209620"/>
            <a:ext cx="588861" cy="228684"/>
          </a:xfrm>
          <a:prstGeom prst="rect">
            <a:avLst/>
          </a:prstGeom>
          <a:ln w="12700">
            <a:miter lim="400000"/>
          </a:ln>
        </p:spPr>
      </p:pic>
      <p:sp>
        <p:nvSpPr>
          <p:cNvPr id="5631" name="Title Text"/>
          <p:cNvSpPr txBox="1">
            <a:spLocks noGrp="1"/>
          </p:cNvSpPr>
          <p:nvPr>
            <p:ph type="title"/>
          </p:nvPr>
        </p:nvSpPr>
        <p:spPr>
          <a:xfrm>
            <a:off x="628650" y="273844"/>
            <a:ext cx="7886700" cy="994172"/>
          </a:xfrm>
          <a:prstGeom prst="rect">
            <a:avLst/>
          </a:prstGeom>
        </p:spPr>
        <p:txBody>
          <a:bodyPr lIns="68580" tIns="68580" rIns="68580" bIns="68580" anchor="t"/>
          <a:lstStyle>
            <a:lvl1pPr algn="ctr" defTabSz="457188">
              <a:defRPr sz="4350" b="0">
                <a:solidFill>
                  <a:srgbClr val="000000"/>
                </a:solidFill>
                <a:latin typeface="Calibri"/>
                <a:ea typeface="Calibri"/>
                <a:cs typeface="Calibri"/>
                <a:sym typeface="Calibri"/>
              </a:defRPr>
            </a:lvl1pPr>
          </a:lstStyle>
          <a:p>
            <a:r>
              <a:t>Title Text</a:t>
            </a:r>
          </a:p>
        </p:txBody>
      </p:sp>
      <p:sp>
        <p:nvSpPr>
          <p:cNvPr id="5632" name="Body Level One…"/>
          <p:cNvSpPr txBox="1">
            <a:spLocks noGrp="1"/>
          </p:cNvSpPr>
          <p:nvPr>
            <p:ph type="body" idx="1"/>
          </p:nvPr>
        </p:nvSpPr>
        <p:spPr>
          <a:xfrm>
            <a:off x="628650" y="1369219"/>
            <a:ext cx="7886700" cy="3263505"/>
          </a:xfrm>
          <a:prstGeom prst="rect">
            <a:avLst/>
          </a:prstGeom>
        </p:spPr>
        <p:txBody>
          <a:bodyPr lIns="68580" tIns="68580" rIns="68580" bIns="68580" anchor="t"/>
          <a:lstStyle>
            <a:lvl1pPr marL="342892" indent="-342892" defTabSz="457188">
              <a:spcBef>
                <a:spcPts val="750"/>
              </a:spcBef>
              <a:buSzPct val="100000"/>
              <a:buFont typeface="Arial"/>
              <a:defRPr sz="3150">
                <a:solidFill>
                  <a:srgbClr val="000000"/>
                </a:solidFill>
                <a:latin typeface="Calibri"/>
                <a:ea typeface="Calibri"/>
                <a:cs typeface="Calibri"/>
                <a:sym typeface="Calibri"/>
              </a:defRPr>
            </a:lvl1pPr>
            <a:lvl2pPr marL="552951" indent="-324356" defTabSz="457188">
              <a:spcBef>
                <a:spcPts val="750"/>
              </a:spcBef>
              <a:buSzPct val="100000"/>
              <a:buFont typeface="Arial"/>
              <a:buChar char="–"/>
              <a:defRPr sz="3150">
                <a:solidFill>
                  <a:srgbClr val="000000"/>
                </a:solidFill>
                <a:latin typeface="Calibri"/>
                <a:ea typeface="Calibri"/>
                <a:cs typeface="Calibri"/>
                <a:sym typeface="Calibri"/>
              </a:defRPr>
            </a:lvl2pPr>
            <a:lvl3pPr marL="757218" indent="-300030" defTabSz="457188">
              <a:spcBef>
                <a:spcPts val="750"/>
              </a:spcBef>
              <a:buSzPct val="100000"/>
              <a:buFont typeface="Arial"/>
              <a:defRPr sz="3150">
                <a:solidFill>
                  <a:srgbClr val="000000"/>
                </a:solidFill>
                <a:latin typeface="Calibri"/>
                <a:ea typeface="Calibri"/>
                <a:cs typeface="Calibri"/>
                <a:sym typeface="Calibri"/>
              </a:defRPr>
            </a:lvl3pPr>
            <a:lvl4pPr marL="1055050" indent="-369267" defTabSz="457188">
              <a:spcBef>
                <a:spcPts val="750"/>
              </a:spcBef>
              <a:buSzPct val="100000"/>
              <a:buFont typeface="Arial"/>
              <a:buChar char="–"/>
              <a:defRPr sz="3150">
                <a:solidFill>
                  <a:srgbClr val="000000"/>
                </a:solidFill>
                <a:latin typeface="Calibri"/>
                <a:ea typeface="Calibri"/>
                <a:cs typeface="Calibri"/>
                <a:sym typeface="Calibri"/>
              </a:defRPr>
            </a:lvl4pPr>
            <a:lvl5pPr marL="1283644" indent="-369267" defTabSz="457188">
              <a:spcBef>
                <a:spcPts val="750"/>
              </a:spcBef>
              <a:buSzPct val="100000"/>
              <a:buFont typeface="Arial"/>
              <a:buChar char="»"/>
              <a:defRPr sz="315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33" name="Slide Number"/>
          <p:cNvSpPr txBox="1">
            <a:spLocks noGrp="1"/>
          </p:cNvSpPr>
          <p:nvPr>
            <p:ph type="sldNum" sz="quarter" idx="2"/>
          </p:nvPr>
        </p:nvSpPr>
        <p:spPr>
          <a:xfrm>
            <a:off x="6457950" y="4767264"/>
            <a:ext cx="343684" cy="346249"/>
          </a:xfrm>
          <a:prstGeom prst="rect">
            <a:avLst/>
          </a:prstGeom>
        </p:spPr>
        <p:txBody>
          <a:bodyPr lIns="68580" tIns="68580" rIns="68580" bIns="68580"/>
          <a:lstStyle>
            <a:lvl1pPr algn="l" defTabSz="685800">
              <a:defRPr sz="135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861209665"/>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a:fill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a:fillRect/>
          </a:stretch>
        </p:blipFill>
        <p:spPr>
          <a:xfrm>
            <a:off x="7410684" y="4584701"/>
            <a:ext cx="1620427" cy="470448"/>
          </a:xfrm>
          <a:prstGeom prst="rect">
            <a:avLst/>
          </a:prstGeom>
        </p:spPr>
      </p:pic>
    </p:spTree>
    <p:extLst>
      <p:ext uri="{BB962C8B-B14F-4D97-AF65-F5344CB8AC3E}">
        <p14:creationId xmlns:p14="http://schemas.microsoft.com/office/powerpoint/2010/main" val="118804698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x">
  <p:cSld name="14_Title and Content">
    <p:bg>
      <p:bgPr>
        <a:solidFill>
          <a:srgbClr val="FFFFFF"/>
        </a:solidFill>
        <a:effectLst/>
      </p:bgPr>
    </p:bg>
    <p:spTree>
      <p:nvGrpSpPr>
        <p:cNvPr id="1" name=""/>
        <p:cNvGrpSpPr/>
        <p:nvPr/>
      </p:nvGrpSpPr>
      <p:grpSpPr>
        <a:xfrm>
          <a:off x="0" y="0"/>
          <a:ext cx="0" cy="0"/>
          <a:chOff x="0" y="0"/>
          <a:chExt cx="0" cy="0"/>
        </a:xfrm>
      </p:grpSpPr>
      <p:sp>
        <p:nvSpPr>
          <p:cNvPr id="5640" name="Title Text"/>
          <p:cNvSpPr txBox="1">
            <a:spLocks noGrp="1"/>
          </p:cNvSpPr>
          <p:nvPr>
            <p:ph type="title"/>
          </p:nvPr>
        </p:nvSpPr>
        <p:spPr>
          <a:xfrm>
            <a:off x="628650" y="273844"/>
            <a:ext cx="7886700" cy="994172"/>
          </a:xfrm>
          <a:prstGeom prst="rect">
            <a:avLst/>
          </a:prstGeom>
        </p:spPr>
        <p:txBody>
          <a:bodyPr lIns="91439" tIns="91439" rIns="91439" bIns="91439"/>
          <a:lstStyle>
            <a:lvl1pPr defTabSz="685800">
              <a:lnSpc>
                <a:spcPct val="90000"/>
              </a:lnSpc>
              <a:defRPr sz="3300" b="0">
                <a:solidFill>
                  <a:srgbClr val="000000"/>
                </a:solidFill>
                <a:latin typeface="Calibri Light"/>
                <a:ea typeface="Calibri Light"/>
                <a:cs typeface="Calibri Light"/>
                <a:sym typeface="Calibri Light"/>
              </a:defRPr>
            </a:lvl1pPr>
          </a:lstStyle>
          <a:p>
            <a:r>
              <a:t>Title Text</a:t>
            </a:r>
          </a:p>
        </p:txBody>
      </p:sp>
      <p:sp>
        <p:nvSpPr>
          <p:cNvPr id="5641" name="Body Level One…"/>
          <p:cNvSpPr txBox="1">
            <a:spLocks noGrp="1"/>
          </p:cNvSpPr>
          <p:nvPr>
            <p:ph type="body" idx="1"/>
          </p:nvPr>
        </p:nvSpPr>
        <p:spPr>
          <a:xfrm>
            <a:off x="628650" y="1369219"/>
            <a:ext cx="7886700" cy="3263504"/>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alibri"/>
                <a:ea typeface="Calibri"/>
                <a:cs typeface="Calibri"/>
                <a:sym typeface="Calibri"/>
              </a:defRPr>
            </a:lvl1pPr>
            <a:lvl2pPr marL="371475" indent="-200025" defTabSz="685800">
              <a:lnSpc>
                <a:spcPct val="90000"/>
              </a:lnSpc>
              <a:spcBef>
                <a:spcPts val="750"/>
              </a:spcBef>
              <a:buSzPct val="100000"/>
              <a:buFont typeface="Arial"/>
              <a:defRPr sz="2100">
                <a:solidFill>
                  <a:srgbClr val="000000"/>
                </a:solidFill>
                <a:latin typeface="Calibri"/>
                <a:ea typeface="Calibri"/>
                <a:cs typeface="Calibri"/>
                <a:sym typeface="Calibri"/>
              </a:defRPr>
            </a:lvl2pPr>
            <a:lvl3pPr marL="582930" indent="-240030" defTabSz="685800">
              <a:lnSpc>
                <a:spcPct val="90000"/>
              </a:lnSpc>
              <a:spcBef>
                <a:spcPts val="750"/>
              </a:spcBef>
              <a:buSzPct val="100000"/>
              <a:buFont typeface="Arial"/>
              <a:defRPr sz="2100">
                <a:solidFill>
                  <a:srgbClr val="000000"/>
                </a:solidFill>
                <a:latin typeface="Calibri"/>
                <a:ea typeface="Calibri"/>
                <a:cs typeface="Calibri"/>
                <a:sym typeface="Calibri"/>
              </a:defRPr>
            </a:lvl3pPr>
            <a:lvl4pPr marL="78105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4pPr>
            <a:lvl5pPr marL="95250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42" name="Slide Number"/>
          <p:cNvSpPr txBox="1">
            <a:spLocks noGrp="1"/>
          </p:cNvSpPr>
          <p:nvPr>
            <p:ph type="sldNum" sz="quarter" idx="2"/>
          </p:nvPr>
        </p:nvSpPr>
        <p:spPr>
          <a:xfrm>
            <a:off x="8196034" y="4742603"/>
            <a:ext cx="319316" cy="323163"/>
          </a:xfrm>
          <a:prstGeom prst="rect">
            <a:avLst/>
          </a:prstGeom>
        </p:spPr>
        <p:txBody>
          <a:bodyPr lIns="91439" tIns="91439" rIns="91439" bIns="91439" anchor="ctr"/>
          <a:lstStyle>
            <a:lvl1pPr algn="r"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797128926"/>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type="tx">
  <p:cSld name="2_Cover Slide">
    <p:bg>
      <p:bgPr>
        <a:solidFill>
          <a:srgbClr val="000000"/>
        </a:solidFill>
        <a:effectLst/>
      </p:bgPr>
    </p:bg>
    <p:spTree>
      <p:nvGrpSpPr>
        <p:cNvPr id="1" name=""/>
        <p:cNvGrpSpPr/>
        <p:nvPr/>
      </p:nvGrpSpPr>
      <p:grpSpPr>
        <a:xfrm>
          <a:off x="0" y="0"/>
          <a:ext cx="0" cy="0"/>
          <a:chOff x="0" y="0"/>
          <a:chExt cx="0" cy="0"/>
        </a:xfrm>
      </p:grpSpPr>
      <p:sp>
        <p:nvSpPr>
          <p:cNvPr id="5649" name="Title Text"/>
          <p:cNvSpPr txBox="1">
            <a:spLocks noGrp="1"/>
          </p:cNvSpPr>
          <p:nvPr>
            <p:ph type="title"/>
          </p:nvPr>
        </p:nvSpPr>
        <p:spPr>
          <a:xfrm>
            <a:off x="228599" y="203781"/>
            <a:ext cx="4114802" cy="4479345"/>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pic>
        <p:nvPicPr>
          <p:cNvPr id="5650" name="Picture 5" descr="Picture 5"/>
          <p:cNvPicPr>
            <a:picLocks noChangeAspect="1"/>
          </p:cNvPicPr>
          <p:nvPr/>
        </p:nvPicPr>
        <p:blipFill>
          <a:blip r:embed="rId2">
            <a:extLst/>
          </a:blip>
          <a:stretch>
            <a:fillRect/>
          </a:stretch>
        </p:blipFill>
        <p:spPr>
          <a:xfrm>
            <a:off x="8393811" y="4705350"/>
            <a:ext cx="521589" cy="211455"/>
          </a:xfrm>
          <a:prstGeom prst="rect">
            <a:avLst/>
          </a:prstGeom>
          <a:ln w="12700">
            <a:miter lim="400000"/>
          </a:ln>
        </p:spPr>
      </p:pic>
      <p:sp>
        <p:nvSpPr>
          <p:cNvPr id="5651" name="Slide Number"/>
          <p:cNvSpPr txBox="1">
            <a:spLocks noGrp="1"/>
          </p:cNvSpPr>
          <p:nvPr>
            <p:ph type="sldNum" sz="quarter" idx="2"/>
          </p:nvPr>
        </p:nvSpPr>
        <p:spPr>
          <a:xfrm>
            <a:off x="6450608" y="4721096"/>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4740650"/>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type="tx">
  <p:cSld name="1_title, blank">
    <p:bg>
      <p:bgPr>
        <a:solidFill>
          <a:srgbClr val="000000"/>
        </a:solidFill>
        <a:effectLst/>
      </p:bgPr>
    </p:bg>
    <p:spTree>
      <p:nvGrpSpPr>
        <p:cNvPr id="1" name=""/>
        <p:cNvGrpSpPr/>
        <p:nvPr/>
      </p:nvGrpSpPr>
      <p:grpSpPr>
        <a:xfrm>
          <a:off x="0" y="0"/>
          <a:ext cx="0" cy="0"/>
          <a:chOff x="0" y="0"/>
          <a:chExt cx="0" cy="0"/>
        </a:xfrm>
      </p:grpSpPr>
      <p:sp>
        <p:nvSpPr>
          <p:cNvPr id="5658" name="Title Text"/>
          <p:cNvSpPr txBox="1">
            <a:spLocks noGrp="1"/>
          </p:cNvSpPr>
          <p:nvPr>
            <p:ph type="title"/>
          </p:nvPr>
        </p:nvSpPr>
        <p:spPr>
          <a:xfrm>
            <a:off x="228600" y="201168"/>
            <a:ext cx="4114800" cy="38100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59"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125024933"/>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type="tx">
  <p:cSld name="15_Title and Content">
    <p:bg>
      <p:bgPr>
        <a:solidFill>
          <a:srgbClr val="000000"/>
        </a:solidFill>
        <a:effectLst/>
      </p:bgPr>
    </p:bg>
    <p:spTree>
      <p:nvGrpSpPr>
        <p:cNvPr id="1" name=""/>
        <p:cNvGrpSpPr/>
        <p:nvPr/>
      </p:nvGrpSpPr>
      <p:grpSpPr>
        <a:xfrm>
          <a:off x="0" y="0"/>
          <a:ext cx="0" cy="0"/>
          <a:chOff x="0" y="0"/>
          <a:chExt cx="0" cy="0"/>
        </a:xfrm>
      </p:grpSpPr>
      <p:sp>
        <p:nvSpPr>
          <p:cNvPr id="5666" name="Title Text"/>
          <p:cNvSpPr txBox="1">
            <a:spLocks noGrp="1"/>
          </p:cNvSpPr>
          <p:nvPr>
            <p:ph type="title"/>
          </p:nvPr>
        </p:nvSpPr>
        <p:spPr>
          <a:xfrm>
            <a:off x="228600" y="201168"/>
            <a:ext cx="4114800" cy="4491102"/>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67" name="Body Level One…"/>
          <p:cNvSpPr txBox="1">
            <a:spLocks noGrp="1"/>
          </p:cNvSpPr>
          <p:nvPr>
            <p:ph type="body" idx="1"/>
          </p:nvPr>
        </p:nvSpPr>
        <p:spPr>
          <a:xfrm>
            <a:off x="457200" y="1137047"/>
            <a:ext cx="8229600" cy="3380994"/>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000000"/>
                </a:solidFill>
                <a:latin typeface="IBM Plex Sans"/>
                <a:ea typeface="IBM Plex Sans"/>
                <a:cs typeface="IBM Plex Sans"/>
                <a:sym typeface="IBM Plex Sans"/>
              </a:defRPr>
            </a:lvl2pPr>
            <a:lvl3pPr marL="250797" indent="-166858" defTabSz="457200">
              <a:spcBef>
                <a:spcPts val="1088"/>
              </a:spcBef>
              <a:buSzPct val="100000"/>
              <a:defRPr sz="1350">
                <a:solidFill>
                  <a:srgbClr val="000000"/>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000000"/>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68" name="Slide Number"/>
          <p:cNvSpPr txBox="1">
            <a:spLocks noGrp="1"/>
          </p:cNvSpPr>
          <p:nvPr>
            <p:ph type="sldNum" sz="quarter" idx="2"/>
          </p:nvPr>
        </p:nvSpPr>
        <p:spPr>
          <a:xfrm>
            <a:off x="6450608" y="4721096"/>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769471413"/>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5675" name="Title Text"/>
          <p:cNvSpPr txBox="1">
            <a:spLocks noGrp="1"/>
          </p:cNvSpPr>
          <p:nvPr>
            <p:ph type="title"/>
          </p:nvPr>
        </p:nvSpPr>
        <p:spPr>
          <a:xfrm>
            <a:off x="228600" y="201168"/>
            <a:ext cx="4114800" cy="4491102"/>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76" name="Slide Number"/>
          <p:cNvSpPr txBox="1">
            <a:spLocks noGrp="1"/>
          </p:cNvSpPr>
          <p:nvPr>
            <p:ph type="sldNum" sz="quarter" idx="2"/>
          </p:nvPr>
        </p:nvSpPr>
        <p:spPr>
          <a:xfrm>
            <a:off x="6450608" y="4721096"/>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783865115"/>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type="tx">
  <p:cSld name="section, title, text (four columns)">
    <p:bg>
      <p:bgPr>
        <a:solidFill>
          <a:srgbClr val="000000"/>
        </a:solidFill>
        <a:effectLst/>
      </p:bgPr>
    </p:bg>
    <p:spTree>
      <p:nvGrpSpPr>
        <p:cNvPr id="1" name=""/>
        <p:cNvGrpSpPr/>
        <p:nvPr/>
      </p:nvGrpSpPr>
      <p:grpSpPr>
        <a:xfrm>
          <a:off x="0" y="0"/>
          <a:ext cx="0" cy="0"/>
          <a:chOff x="0" y="0"/>
          <a:chExt cx="0" cy="0"/>
        </a:xfrm>
      </p:grpSpPr>
      <p:sp>
        <p:nvSpPr>
          <p:cNvPr id="5683" name="Title Text"/>
          <p:cNvSpPr txBox="1">
            <a:spLocks noGrp="1"/>
          </p:cNvSpPr>
          <p:nvPr>
            <p:ph type="title"/>
          </p:nvPr>
        </p:nvSpPr>
        <p:spPr>
          <a:xfrm>
            <a:off x="228600" y="411480"/>
            <a:ext cx="6400800" cy="64008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84"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685" name="Body Level One…"/>
          <p:cNvSpPr txBox="1">
            <a:spLocks noGrp="1"/>
          </p:cNvSpPr>
          <p:nvPr>
            <p:ph type="body" sz="quarter" idx="1"/>
          </p:nvPr>
        </p:nvSpPr>
        <p:spPr>
          <a:xfrm>
            <a:off x="4800600" y="1093469"/>
            <a:ext cx="1828800" cy="3589655"/>
          </a:xfrm>
          <a:prstGeom prst="rect">
            <a:avLst/>
          </a:prstGeom>
        </p:spPr>
        <p:txBody>
          <a:bodyPr lIns="0" tIns="0" rIns="0" bIns="0" anchor="t"/>
          <a:lstStyle>
            <a:lvl1pPr marL="0" indent="0" defTabSz="457200">
              <a:spcBef>
                <a:spcPts val="1088"/>
              </a:spcBef>
              <a:buSzTx/>
              <a:buNone/>
              <a:defRPr sz="1575">
                <a:solidFill>
                  <a:srgbClr val="FFFFFF"/>
                </a:solidFill>
                <a:latin typeface="IBM Plex Sans"/>
                <a:ea typeface="IBM Plex Sans"/>
                <a:cs typeface="IBM Plex Sans"/>
                <a:sym typeface="IBM Plex Sans"/>
              </a:defRPr>
            </a:lvl1pPr>
            <a:lvl2pPr marL="0" indent="0" defTabSz="457200">
              <a:spcBef>
                <a:spcPts val="1088"/>
              </a:spcBef>
              <a:buSzTx/>
              <a:buNone/>
              <a:defRPr sz="1575">
                <a:solidFill>
                  <a:srgbClr val="FFFFFF"/>
                </a:solidFill>
                <a:latin typeface="IBM Plex Sans"/>
                <a:ea typeface="IBM Plex Sans"/>
                <a:cs typeface="IBM Plex Sans"/>
                <a:sym typeface="IBM Plex Sans"/>
              </a:defRPr>
            </a:lvl2pPr>
            <a:lvl3pPr marL="331698" indent="-247759" defTabSz="457200">
              <a:spcBef>
                <a:spcPts val="1088"/>
              </a:spcBef>
              <a:buSzPct val="100000"/>
              <a:defRPr sz="1575">
                <a:solidFill>
                  <a:srgbClr val="FFFFFF"/>
                </a:solidFill>
                <a:latin typeface="IBM Plex Sans"/>
                <a:ea typeface="IBM Plex Sans"/>
                <a:cs typeface="IBM Plex Sans"/>
                <a:sym typeface="IBM Plex Sans"/>
              </a:defRPr>
            </a:lvl3pPr>
            <a:lvl4pPr marL="412389" indent="-240939" defTabSz="457200">
              <a:spcBef>
                <a:spcPts val="1088"/>
              </a:spcBef>
              <a:buSzPct val="100000"/>
              <a:buChar char="–"/>
              <a:defRPr sz="1575">
                <a:solidFill>
                  <a:srgbClr val="FFFFFF"/>
                </a:solidFill>
                <a:latin typeface="IBM Plex Sans"/>
                <a:ea typeface="IBM Plex Sans"/>
                <a:cs typeface="IBM Plex Sans"/>
                <a:sym typeface="IBM Plex Sans"/>
              </a:defRPr>
            </a:lvl4pPr>
            <a:lvl5pPr marL="484098" indent="-247759" defTabSz="457200">
              <a:spcBef>
                <a:spcPts val="1088"/>
              </a:spcBef>
              <a:buSzPct val="100000"/>
              <a:buChar char="»"/>
              <a:defRPr sz="1575">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86" name="Text Placeholder 11"/>
          <p:cNvSpPr>
            <a:spLocks noGrp="1"/>
          </p:cNvSpPr>
          <p:nvPr>
            <p:ph type="body" sz="quarter" idx="13"/>
          </p:nvPr>
        </p:nvSpPr>
        <p:spPr>
          <a:xfrm>
            <a:off x="228600" y="201167"/>
            <a:ext cx="4114800" cy="300038"/>
          </a:xfrm>
          <a:prstGeom prst="rect">
            <a:avLst/>
          </a:prstGeom>
        </p:spPr>
        <p:txBody>
          <a:bodyPr lIns="0" tIns="0" rIns="0" bIns="0" anchor="t"/>
          <a:lstStyle>
            <a:lvl1pPr marL="0" indent="0" defTabSz="457200">
              <a:spcBef>
                <a:spcPts val="1088"/>
              </a:spcBef>
              <a:buSzTx/>
              <a:buNone/>
              <a:defRPr sz="2800">
                <a:solidFill>
                  <a:srgbClr val="FFFFFF"/>
                </a:solidFill>
                <a:latin typeface="IBM Plex Sans"/>
                <a:sym typeface="IBM Plex Sans"/>
              </a:defRPr>
            </a:lvl1pPr>
          </a:lstStyle>
          <a:p>
            <a:pPr marL="0" indent="0" defTabSz="1219200">
              <a:spcBef>
                <a:spcPts val="2900"/>
              </a:spcBef>
              <a:buSzTx/>
              <a:buNone/>
              <a:defRPr sz="2800">
                <a:solidFill>
                  <a:srgbClr val="FFFFFF"/>
                </a:solidFill>
                <a:latin typeface="IBM Plex Sans"/>
                <a:ea typeface="IBM Plex Sans"/>
                <a:cs typeface="IBM Plex Sans"/>
                <a:sym typeface="IBM Plex Sans"/>
              </a:defRPr>
            </a:pPr>
            <a:endParaRPr/>
          </a:p>
        </p:txBody>
      </p:sp>
      <p:sp>
        <p:nvSpPr>
          <p:cNvPr id="5687" name="Text Placeholder 6"/>
          <p:cNvSpPr>
            <a:spLocks noGrp="1"/>
          </p:cNvSpPr>
          <p:nvPr>
            <p:ph type="body" sz="quarter" idx="14"/>
          </p:nvPr>
        </p:nvSpPr>
        <p:spPr>
          <a:xfrm>
            <a:off x="228600" y="1093469"/>
            <a:ext cx="1828800" cy="3589655"/>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8" name="Text Placeholder 7"/>
          <p:cNvSpPr>
            <a:spLocks noGrp="1"/>
          </p:cNvSpPr>
          <p:nvPr>
            <p:ph type="body" sz="quarter" idx="15"/>
          </p:nvPr>
        </p:nvSpPr>
        <p:spPr>
          <a:xfrm>
            <a:off x="2514600" y="1093469"/>
            <a:ext cx="1828800" cy="3589655"/>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9" name="Text Placeholder 9"/>
          <p:cNvSpPr>
            <a:spLocks noGrp="1"/>
          </p:cNvSpPr>
          <p:nvPr>
            <p:ph type="body" sz="quarter" idx="16"/>
          </p:nvPr>
        </p:nvSpPr>
        <p:spPr>
          <a:xfrm>
            <a:off x="7086600" y="1093469"/>
            <a:ext cx="1828800" cy="3589655"/>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301605857"/>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type="tx">
  <p:cSld name="14_Title Slide">
    <p:bg>
      <p:bgPr>
        <a:solidFill>
          <a:srgbClr val="FFFFFF"/>
        </a:solidFill>
        <a:effectLst/>
      </p:bgPr>
    </p:bg>
    <p:spTree>
      <p:nvGrpSpPr>
        <p:cNvPr id="1" name=""/>
        <p:cNvGrpSpPr/>
        <p:nvPr/>
      </p:nvGrpSpPr>
      <p:grpSpPr>
        <a:xfrm>
          <a:off x="0" y="0"/>
          <a:ext cx="0" cy="0"/>
          <a:chOff x="0" y="0"/>
          <a:chExt cx="0" cy="0"/>
        </a:xfrm>
      </p:grpSpPr>
      <p:sp>
        <p:nvSpPr>
          <p:cNvPr id="5696" name="Shape 13"/>
          <p:cNvSpPr/>
          <p:nvPr/>
        </p:nvSpPr>
        <p:spPr>
          <a:xfrm>
            <a:off x="0" y="4860234"/>
            <a:ext cx="9144000" cy="223632"/>
          </a:xfrm>
          <a:prstGeom prst="rect">
            <a:avLst/>
          </a:prstGeom>
          <a:solidFill>
            <a:srgbClr val="75C2D4"/>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pic>
        <p:nvPicPr>
          <p:cNvPr id="5697" name="Shape 14" descr="Shape 14"/>
          <p:cNvPicPr>
            <a:picLocks noChangeAspect="1"/>
          </p:cNvPicPr>
          <p:nvPr/>
        </p:nvPicPr>
        <p:blipFill>
          <a:blip r:embed="rId2">
            <a:extLst/>
          </a:blip>
          <a:srcRect t="47826" b="28115"/>
          <a:stretch>
            <a:fillRect/>
          </a:stretch>
        </p:blipFill>
        <p:spPr>
          <a:xfrm>
            <a:off x="0" y="0"/>
            <a:ext cx="9144000" cy="1237422"/>
          </a:xfrm>
          <a:prstGeom prst="rect">
            <a:avLst/>
          </a:prstGeom>
          <a:ln w="12700">
            <a:miter lim="400000"/>
          </a:ln>
        </p:spPr>
      </p:pic>
      <p:sp>
        <p:nvSpPr>
          <p:cNvPr id="5698" name="Shape 15"/>
          <p:cNvSpPr/>
          <p:nvPr/>
        </p:nvSpPr>
        <p:spPr>
          <a:xfrm>
            <a:off x="0" y="1"/>
            <a:ext cx="9144000" cy="1242391"/>
          </a:xfrm>
          <a:prstGeom prst="rect">
            <a:avLst/>
          </a:prstGeom>
          <a:solidFill>
            <a:srgbClr val="19253D">
              <a:alpha val="40784"/>
            </a:srgbClr>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699" name="Shape 16"/>
          <p:cNvSpPr/>
          <p:nvPr/>
        </p:nvSpPr>
        <p:spPr>
          <a:xfrm>
            <a:off x="0" y="4919869"/>
            <a:ext cx="9144000" cy="223632"/>
          </a:xfrm>
          <a:prstGeom prst="rect">
            <a:avLst/>
          </a:prstGeom>
          <a:solidFill>
            <a:srgbClr val="19253D"/>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700" name="Title Text"/>
          <p:cNvSpPr txBox="1">
            <a:spLocks noGrp="1"/>
          </p:cNvSpPr>
          <p:nvPr>
            <p:ph type="title"/>
          </p:nvPr>
        </p:nvSpPr>
        <p:spPr>
          <a:xfrm>
            <a:off x="628650" y="457201"/>
            <a:ext cx="7886700" cy="636105"/>
          </a:xfrm>
          <a:prstGeom prst="rect">
            <a:avLst/>
          </a:prstGeom>
        </p:spPr>
        <p:txBody>
          <a:bodyPr lIns="182849" tIns="182849" rIns="182849" bIns="182849" anchor="t"/>
          <a:lstStyle>
            <a:lvl1pPr defTabSz="685800">
              <a:lnSpc>
                <a:spcPct val="90000"/>
              </a:lnSpc>
              <a:defRPr sz="3150">
                <a:solidFill>
                  <a:srgbClr val="75C2D4"/>
                </a:solidFill>
                <a:latin typeface="Arial"/>
                <a:ea typeface="Arial"/>
                <a:cs typeface="Arial"/>
                <a:sym typeface="Arial"/>
              </a:defRPr>
            </a:lvl1pPr>
          </a:lstStyle>
          <a:p>
            <a:r>
              <a:t>Title Text</a:t>
            </a:r>
          </a:p>
        </p:txBody>
      </p:sp>
      <p:sp>
        <p:nvSpPr>
          <p:cNvPr id="5701" name="Body Level One…"/>
          <p:cNvSpPr txBox="1">
            <a:spLocks noGrp="1"/>
          </p:cNvSpPr>
          <p:nvPr>
            <p:ph type="body" idx="1"/>
          </p:nvPr>
        </p:nvSpPr>
        <p:spPr>
          <a:xfrm>
            <a:off x="621506" y="1709531"/>
            <a:ext cx="7879556" cy="2832276"/>
          </a:xfrm>
          <a:prstGeom prst="rect">
            <a:avLst/>
          </a:prstGeom>
        </p:spPr>
        <p:txBody>
          <a:bodyPr lIns="182849" tIns="182849" rIns="182849" bIns="182849" anchor="t"/>
          <a:lstStyle>
            <a:lvl1pPr marL="104775" indent="-3810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1pPr>
            <a:lvl2pPr marL="304800" indent="-66675"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2pPr>
            <a:lvl3pPr marL="516254" indent="-106679"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3pPr>
            <a:lvl4pPr marL="71437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4pPr>
            <a:lvl5pPr marL="88582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02" name="Slide Number"/>
          <p:cNvSpPr txBox="1">
            <a:spLocks noGrp="1"/>
          </p:cNvSpPr>
          <p:nvPr>
            <p:ph type="sldNum" sz="quarter" idx="2"/>
          </p:nvPr>
        </p:nvSpPr>
        <p:spPr>
          <a:xfrm>
            <a:off x="6233965" y="4605722"/>
            <a:ext cx="319235" cy="323083"/>
          </a:xfrm>
          <a:prstGeom prst="rect">
            <a:avLst/>
          </a:prstGeom>
        </p:spPr>
        <p:txBody>
          <a:bodyPr lIns="91399" tIns="91399" rIns="91399" bIns="91399" anchor="ctr"/>
          <a:lstStyle>
            <a:lvl1pPr marL="57150" indent="-85725" algn="r" defTabSz="685800">
              <a:defRPr>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27783713"/>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type="tx">
  <p:cSld name="2_title, blank">
    <p:bg>
      <p:bgPr>
        <a:solidFill>
          <a:srgbClr val="FFFFFF"/>
        </a:solidFill>
        <a:effectLst/>
      </p:bgPr>
    </p:bg>
    <p:spTree>
      <p:nvGrpSpPr>
        <p:cNvPr id="1" name=""/>
        <p:cNvGrpSpPr/>
        <p:nvPr/>
      </p:nvGrpSpPr>
      <p:grpSpPr>
        <a:xfrm>
          <a:off x="0" y="0"/>
          <a:ext cx="0" cy="0"/>
          <a:chOff x="0" y="0"/>
          <a:chExt cx="0" cy="0"/>
        </a:xfrm>
      </p:grpSpPr>
      <p:sp>
        <p:nvSpPr>
          <p:cNvPr id="5709" name="Title Text"/>
          <p:cNvSpPr txBox="1">
            <a:spLocks noGrp="1"/>
          </p:cNvSpPr>
          <p:nvPr>
            <p:ph type="title"/>
          </p:nvPr>
        </p:nvSpPr>
        <p:spPr>
          <a:xfrm>
            <a:off x="228600" y="201168"/>
            <a:ext cx="4114800" cy="381000"/>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710"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pic>
        <p:nvPicPr>
          <p:cNvPr id="5711" name="Image" descr="Image"/>
          <p:cNvPicPr>
            <a:picLocks noChangeAspect="1"/>
          </p:cNvPicPr>
          <p:nvPr/>
        </p:nvPicPr>
        <p:blipFill>
          <a:blip r:embed="rId2">
            <a:extLst/>
          </a:blip>
          <a:srcRect r="62076"/>
          <a:stretch>
            <a:fillRect/>
          </a:stretch>
        </p:blipFill>
        <p:spPr>
          <a:xfrm>
            <a:off x="79654" y="4865659"/>
            <a:ext cx="188636" cy="199734"/>
          </a:xfrm>
          <a:prstGeom prst="rect">
            <a:avLst/>
          </a:prstGeom>
          <a:ln w="12700">
            <a:miter lim="400000"/>
          </a:ln>
        </p:spPr>
      </p:pic>
      <p:sp>
        <p:nvSpPr>
          <p:cNvPr id="5712" name="IBM Cloud Kubernetes Service"/>
          <p:cNvSpPr txBox="1"/>
          <p:nvPr/>
        </p:nvSpPr>
        <p:spPr>
          <a:xfrm>
            <a:off x="285479" y="4894350"/>
            <a:ext cx="124072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a:lnSpc>
                <a:spcPct val="100000"/>
              </a:lnSpc>
              <a:defRPr sz="1800" b="1">
                <a:solidFill>
                  <a:srgbClr val="000000"/>
                </a:solidFill>
                <a:latin typeface="IBM Plex Sans"/>
                <a:ea typeface="IBM Plex Sans"/>
                <a:cs typeface="IBM Plex Sans"/>
                <a:sym typeface="IBM Plex Sans"/>
              </a:defRPr>
            </a:pPr>
            <a:r>
              <a:rPr sz="675" b="0">
                <a:latin typeface="IBM Plex Sans Light"/>
                <a:ea typeface="IBM Plex Sans Light"/>
                <a:cs typeface="IBM Plex Sans Light"/>
                <a:sym typeface="IBM Plex Sans Light"/>
              </a:rPr>
              <a:t>IBM </a:t>
            </a:r>
            <a:r>
              <a:rPr sz="675" b="0">
                <a:latin typeface="IBM Plex Sans Medium"/>
                <a:ea typeface="IBM Plex Sans Medium"/>
                <a:cs typeface="IBM Plex Sans Medium"/>
                <a:sym typeface="IBM Plex Sans Medium"/>
              </a:rPr>
              <a:t>Cloud Kubernetes Service</a:t>
            </a:r>
          </a:p>
        </p:txBody>
      </p:sp>
    </p:spTree>
    <p:extLst>
      <p:ext uri="{BB962C8B-B14F-4D97-AF65-F5344CB8AC3E}">
        <p14:creationId xmlns:p14="http://schemas.microsoft.com/office/powerpoint/2010/main" val="3050021620"/>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000000"/>
        </a:solidFill>
        <a:effectLst/>
      </p:bgPr>
    </p:bg>
    <p:spTree>
      <p:nvGrpSpPr>
        <p:cNvPr id="1" name=""/>
        <p:cNvGrpSpPr/>
        <p:nvPr/>
      </p:nvGrpSpPr>
      <p:grpSpPr>
        <a:xfrm>
          <a:off x="0" y="0"/>
          <a:ext cx="0" cy="0"/>
          <a:chOff x="0" y="0"/>
          <a:chExt cx="0" cy="0"/>
        </a:xfrm>
      </p:grpSpPr>
      <p:sp>
        <p:nvSpPr>
          <p:cNvPr id="5719" name="Slide Number"/>
          <p:cNvSpPr txBox="1">
            <a:spLocks noGrp="1"/>
          </p:cNvSpPr>
          <p:nvPr>
            <p:ph type="sldNum" sz="quarter" idx="2"/>
          </p:nvPr>
        </p:nvSpPr>
        <p:spPr>
          <a:xfrm>
            <a:off x="8812808" y="4849088"/>
            <a:ext cx="102592" cy="92333"/>
          </a:xfrm>
          <a:prstGeom prst="rect">
            <a:avLst/>
          </a:prstGeom>
        </p:spPr>
        <p:txBody>
          <a:bodyPr lIns="0" tIns="0" rIns="0" bIns="0" anchor="ctr"/>
          <a:lstStyle>
            <a:lvl1pPr algn="r" defTabSz="456009">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42892617"/>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type="tx">
  <p:cSld name="3_3 Column">
    <p:bg>
      <p:bgPr>
        <a:solidFill>
          <a:srgbClr val="FFFFFF"/>
        </a:solidFill>
        <a:effectLst/>
      </p:bgPr>
    </p:bg>
    <p:spTree>
      <p:nvGrpSpPr>
        <p:cNvPr id="1" name=""/>
        <p:cNvGrpSpPr/>
        <p:nvPr/>
      </p:nvGrpSpPr>
      <p:grpSpPr>
        <a:xfrm>
          <a:off x="0" y="0"/>
          <a:ext cx="0" cy="0"/>
          <a:chOff x="0" y="0"/>
          <a:chExt cx="0" cy="0"/>
        </a:xfrm>
      </p:grpSpPr>
      <p:pic>
        <p:nvPicPr>
          <p:cNvPr id="5726" name="2000px-Bank_of_America_logo-white.png" descr="2000px-Bank_of_America_logo-white.png"/>
          <p:cNvPicPr>
            <a:picLocks noChangeAspect="1"/>
          </p:cNvPicPr>
          <p:nvPr/>
        </p:nvPicPr>
        <p:blipFill>
          <a:blip r:embed="rId2">
            <a:extLst/>
          </a:blip>
          <a:stretch>
            <a:fillRect/>
          </a:stretch>
        </p:blipFill>
        <p:spPr>
          <a:xfrm>
            <a:off x="7529974" y="4914900"/>
            <a:ext cx="1002289" cy="127291"/>
          </a:xfrm>
          <a:prstGeom prst="rect">
            <a:avLst/>
          </a:prstGeom>
          <a:ln w="12700">
            <a:miter lim="400000"/>
          </a:ln>
        </p:spPr>
      </p:pic>
      <p:sp>
        <p:nvSpPr>
          <p:cNvPr id="5727" name="Rectangle"/>
          <p:cNvSpPr/>
          <p:nvPr/>
        </p:nvSpPr>
        <p:spPr>
          <a:xfrm>
            <a:off x="-1944" y="4913147"/>
            <a:ext cx="9151774" cy="233796"/>
          </a:xfrm>
          <a:prstGeom prst="rect">
            <a:avLst/>
          </a:prstGeom>
          <a:solidFill>
            <a:srgbClr val="000000"/>
          </a:solidFill>
          <a:ln w="12700">
            <a:miter lim="400000"/>
          </a:ln>
        </p:spPr>
        <p:txBody>
          <a:bodyPr lIns="0" tIns="0" rIns="0" bIns="0" anchor="ctr"/>
          <a:lstStyle/>
          <a:p>
            <a:pPr algn="ctr">
              <a:lnSpc>
                <a:spcPct val="100000"/>
              </a:lnSpc>
              <a:defRPr sz="3200">
                <a:solidFill>
                  <a:srgbClr val="AD122A"/>
                </a:solidFill>
                <a:latin typeface="+mn-lt"/>
                <a:ea typeface="+mn-ea"/>
                <a:cs typeface="+mn-cs"/>
                <a:sym typeface="Helvetica"/>
              </a:defRPr>
            </a:pPr>
            <a:endParaRPr sz="1200"/>
          </a:p>
        </p:txBody>
      </p:sp>
      <p:pic>
        <p:nvPicPr>
          <p:cNvPr id="5728" name="ibm_PNG19655-white.png" descr="ibm_PNG19655-white.png"/>
          <p:cNvPicPr>
            <a:picLocks noChangeAspect="1"/>
          </p:cNvPicPr>
          <p:nvPr/>
        </p:nvPicPr>
        <p:blipFill>
          <a:blip r:embed="rId3">
            <a:extLst/>
          </a:blip>
          <a:stretch>
            <a:fillRect/>
          </a:stretch>
        </p:blipFill>
        <p:spPr>
          <a:xfrm>
            <a:off x="8598309" y="4961679"/>
            <a:ext cx="345138" cy="127319"/>
          </a:xfrm>
          <a:prstGeom prst="rect">
            <a:avLst/>
          </a:prstGeom>
          <a:ln w="12700">
            <a:miter lim="400000"/>
          </a:ln>
        </p:spPr>
      </p:pic>
      <p:sp>
        <p:nvSpPr>
          <p:cNvPr id="5729" name="Slide Number"/>
          <p:cNvSpPr txBox="1">
            <a:spLocks noGrp="1"/>
          </p:cNvSpPr>
          <p:nvPr>
            <p:ph type="sldNum" sz="quarter" idx="2"/>
          </p:nvPr>
        </p:nvSpPr>
        <p:spPr>
          <a:xfrm>
            <a:off x="125967" y="4935748"/>
            <a:ext cx="348807" cy="342716"/>
          </a:xfrm>
          <a:prstGeom prst="rect">
            <a:avLst/>
          </a:prstGeom>
        </p:spPr>
        <p:txBody>
          <a:bodyPr lIns="121917" tIns="121917" rIns="121917" bIns="121917"/>
          <a:lstStyle>
            <a:lvl1pPr defTabSz="467532">
              <a:lnSpc>
                <a:spcPts val="750"/>
              </a:lnSpc>
              <a:spcBef>
                <a:spcPts val="375"/>
              </a:spcBef>
              <a:defRPr sz="600">
                <a:latin typeface="IBM Plex Sans"/>
                <a:ea typeface="IBM Plex Sans"/>
                <a:cs typeface="IBM Plex Sans"/>
                <a:sym typeface="IBM Plex Sans"/>
              </a:defRPr>
            </a:lvl1pPr>
          </a:lstStyle>
          <a:p>
            <a:fld id="{86CB4B4D-7CA3-9044-876B-883B54F8677D}" type="slidenum">
              <a:t>‹#›</a:t>
            </a:fld>
            <a:endParaRPr/>
          </a:p>
        </p:txBody>
      </p:sp>
      <p:sp>
        <p:nvSpPr>
          <p:cNvPr id="5730" name="Body Level One…"/>
          <p:cNvSpPr txBox="1">
            <a:spLocks noGrp="1"/>
          </p:cNvSpPr>
          <p:nvPr>
            <p:ph type="body" sz="quarter" idx="1"/>
          </p:nvPr>
        </p:nvSpPr>
        <p:spPr>
          <a:xfrm>
            <a:off x="267199" y="256031"/>
            <a:ext cx="8378687" cy="446381"/>
          </a:xfrm>
          <a:prstGeom prst="rect">
            <a:avLst/>
          </a:prstGeom>
        </p:spPr>
        <p:txBody>
          <a:bodyPr anchor="t"/>
          <a:lstStyle>
            <a:lvl1pPr marL="0" indent="0" defTabSz="171450">
              <a:spcBef>
                <a:spcPts val="0"/>
              </a:spcBef>
              <a:buSzTx/>
              <a:buNone/>
              <a:defRPr sz="2100" b="1">
                <a:solidFill>
                  <a:srgbClr val="000000"/>
                </a:solidFill>
                <a:latin typeface="IBM Plex Sans"/>
                <a:ea typeface="IBM Plex Sans"/>
                <a:cs typeface="IBM Plex Sans"/>
                <a:sym typeface="IBM Plex Sans"/>
              </a:defRPr>
            </a:lvl1pPr>
            <a:lvl2pPr marL="494567" indent="-256442" defTabSz="171450">
              <a:spcBef>
                <a:spcPts val="0"/>
              </a:spcBef>
              <a:buSzPct val="125000"/>
              <a:defRPr sz="2100" b="1">
                <a:solidFill>
                  <a:srgbClr val="000000"/>
                </a:solidFill>
                <a:latin typeface="IBM Plex Sans"/>
                <a:ea typeface="IBM Plex Sans"/>
                <a:cs typeface="IBM Plex Sans"/>
                <a:sym typeface="IBM Plex Sans"/>
              </a:defRPr>
            </a:lvl2pPr>
            <a:lvl3pPr marL="732692" indent="-256442" defTabSz="171450">
              <a:spcBef>
                <a:spcPts val="0"/>
              </a:spcBef>
              <a:buSzPct val="125000"/>
              <a:defRPr sz="2100" b="1">
                <a:solidFill>
                  <a:srgbClr val="000000"/>
                </a:solidFill>
                <a:latin typeface="IBM Plex Sans"/>
                <a:ea typeface="IBM Plex Sans"/>
                <a:cs typeface="IBM Plex Sans"/>
                <a:sym typeface="IBM Plex Sans"/>
              </a:defRPr>
            </a:lvl3pPr>
            <a:lvl4pPr marL="970817" indent="-256442" defTabSz="171450">
              <a:spcBef>
                <a:spcPts val="0"/>
              </a:spcBef>
              <a:buSzPct val="125000"/>
              <a:defRPr sz="2100" b="1">
                <a:solidFill>
                  <a:srgbClr val="000000"/>
                </a:solidFill>
                <a:latin typeface="IBM Plex Sans"/>
                <a:ea typeface="IBM Plex Sans"/>
                <a:cs typeface="IBM Plex Sans"/>
                <a:sym typeface="IBM Plex Sans"/>
              </a:defRPr>
            </a:lvl4pPr>
            <a:lvl5pPr marL="1208942" indent="-256442" defTabSz="171450">
              <a:spcBef>
                <a:spcPts val="0"/>
              </a:spcBef>
              <a:buSzPct val="125000"/>
              <a:defRPr sz="2100" b="1">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7630983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73090527"/>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type="tx">
  <p:cSld name="graph">
    <p:bg>
      <p:bgPr>
        <a:solidFill>
          <a:srgbClr val="0F6FFF"/>
        </a:solidFill>
        <a:effectLst/>
      </p:bgPr>
    </p:bg>
    <p:spTree>
      <p:nvGrpSpPr>
        <p:cNvPr id="1" name=""/>
        <p:cNvGrpSpPr/>
        <p:nvPr/>
      </p:nvGrpSpPr>
      <p:grpSpPr>
        <a:xfrm>
          <a:off x="0" y="0"/>
          <a:ext cx="0" cy="0"/>
          <a:chOff x="0" y="0"/>
          <a:chExt cx="0" cy="0"/>
        </a:xfrm>
      </p:grpSpPr>
      <p:sp>
        <p:nvSpPr>
          <p:cNvPr id="5737" name="Title Text"/>
          <p:cNvSpPr txBox="1">
            <a:spLocks noGrp="1"/>
          </p:cNvSpPr>
          <p:nvPr>
            <p:ph type="title"/>
          </p:nvPr>
        </p:nvSpPr>
        <p:spPr>
          <a:xfrm>
            <a:off x="228600" y="201167"/>
            <a:ext cx="4114800" cy="895025"/>
          </a:xfrm>
          <a:prstGeom prst="rect">
            <a:avLst/>
          </a:prstGeom>
        </p:spPr>
        <p:txBody>
          <a:bodyPr lIns="0" tIns="0" rIns="0" bIns="0" anchor="t"/>
          <a:lstStyle>
            <a:lvl1pPr defTabSz="457200">
              <a:lnSpc>
                <a:spcPct val="90000"/>
              </a:lnSpc>
              <a:defRPr sz="2400" b="0">
                <a:solidFill>
                  <a:srgbClr val="FFFFFF"/>
                </a:solidFill>
                <a:latin typeface="Arial"/>
                <a:ea typeface="Arial"/>
                <a:cs typeface="Arial"/>
                <a:sym typeface="Arial"/>
              </a:defRPr>
            </a:lvl1pPr>
          </a:lstStyle>
          <a:p>
            <a:r>
              <a:t>Title Text</a:t>
            </a:r>
          </a:p>
        </p:txBody>
      </p:sp>
      <p:sp>
        <p:nvSpPr>
          <p:cNvPr id="5738" name="Body Level One…"/>
          <p:cNvSpPr txBox="1">
            <a:spLocks noGrp="1"/>
          </p:cNvSpPr>
          <p:nvPr>
            <p:ph type="body" sz="quarter" idx="1"/>
          </p:nvPr>
        </p:nvSpPr>
        <p:spPr>
          <a:xfrm>
            <a:off x="228600" y="1097280"/>
            <a:ext cx="1828800" cy="3501447"/>
          </a:xfrm>
          <a:prstGeom prst="rect">
            <a:avLst/>
          </a:prstGeom>
        </p:spPr>
        <p:txBody>
          <a:bodyPr lIns="0" tIns="0" rIns="0" bIns="0" anchor="t"/>
          <a:lstStyle>
            <a:lvl1pPr marL="0" indent="0" defTabSz="457200">
              <a:spcBef>
                <a:spcPts val="1088"/>
              </a:spcBef>
              <a:buSzTx/>
              <a:buNone/>
              <a:defRPr sz="1575">
                <a:solidFill>
                  <a:srgbClr val="FFFFFF"/>
                </a:solidFill>
                <a:latin typeface="Arial"/>
                <a:ea typeface="Arial"/>
                <a:cs typeface="Arial"/>
                <a:sym typeface="Arial"/>
              </a:defRPr>
            </a:lvl1pPr>
            <a:lvl2pPr marL="0" indent="0" defTabSz="457200">
              <a:spcBef>
                <a:spcPts val="1088"/>
              </a:spcBef>
              <a:buSzTx/>
              <a:buNone/>
              <a:defRPr sz="1575">
                <a:solidFill>
                  <a:srgbClr val="FFFFFF"/>
                </a:solidFill>
                <a:latin typeface="Arial"/>
                <a:ea typeface="Arial"/>
                <a:cs typeface="Arial"/>
                <a:sym typeface="Arial"/>
              </a:defRPr>
            </a:lvl2pPr>
            <a:lvl3pPr marL="331697" indent="-247758" defTabSz="457200">
              <a:spcBef>
                <a:spcPts val="1088"/>
              </a:spcBef>
              <a:buSzPct val="100000"/>
              <a:defRPr sz="1575">
                <a:solidFill>
                  <a:srgbClr val="FFFFFF"/>
                </a:solidFill>
                <a:latin typeface="Arial"/>
                <a:ea typeface="Arial"/>
                <a:cs typeface="Arial"/>
                <a:sym typeface="Arial"/>
              </a:defRPr>
            </a:lvl3pPr>
            <a:lvl4pPr marL="412388" indent="-240938" defTabSz="457200">
              <a:spcBef>
                <a:spcPts val="1088"/>
              </a:spcBef>
              <a:buSzPct val="100000"/>
              <a:buChar char="–"/>
              <a:defRPr sz="1575">
                <a:solidFill>
                  <a:srgbClr val="FFFFFF"/>
                </a:solidFill>
                <a:latin typeface="Arial"/>
                <a:ea typeface="Arial"/>
                <a:cs typeface="Arial"/>
                <a:sym typeface="Arial"/>
              </a:defRPr>
            </a:lvl4pPr>
            <a:lvl5pPr marL="484097" indent="-247758" defTabSz="457200">
              <a:spcBef>
                <a:spcPts val="1088"/>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39" name="Slide Number"/>
          <p:cNvSpPr txBox="1">
            <a:spLocks noGrp="1"/>
          </p:cNvSpPr>
          <p:nvPr>
            <p:ph type="sldNum" sz="quarter" idx="2"/>
          </p:nvPr>
        </p:nvSpPr>
        <p:spPr>
          <a:xfrm>
            <a:off x="8820824" y="4848894"/>
            <a:ext cx="94578" cy="92333"/>
          </a:xfrm>
          <a:prstGeom prst="rect">
            <a:avLst/>
          </a:prstGeom>
        </p:spPr>
        <p:txBody>
          <a:bodyPr lIns="0" tIns="0" rIns="0" bIns="0" anchor="ctr"/>
          <a:lstStyle>
            <a:lvl1pPr algn="r" defTabSz="685800">
              <a:defRPr sz="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1772519"/>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tx">
  <p:cSld name="3_title, blank">
    <p:bg>
      <p:bgPr>
        <a:solidFill>
          <a:srgbClr val="0F6FFF"/>
        </a:solidFill>
        <a:effectLst/>
      </p:bgPr>
    </p:bg>
    <p:spTree>
      <p:nvGrpSpPr>
        <p:cNvPr id="1" name=""/>
        <p:cNvGrpSpPr/>
        <p:nvPr/>
      </p:nvGrpSpPr>
      <p:grpSpPr>
        <a:xfrm>
          <a:off x="0" y="0"/>
          <a:ext cx="0" cy="0"/>
          <a:chOff x="0" y="0"/>
          <a:chExt cx="0" cy="0"/>
        </a:xfrm>
      </p:grpSpPr>
      <p:sp>
        <p:nvSpPr>
          <p:cNvPr id="5746" name="Title Text"/>
          <p:cNvSpPr txBox="1">
            <a:spLocks noGrp="1"/>
          </p:cNvSpPr>
          <p:nvPr>
            <p:ph type="title"/>
          </p:nvPr>
        </p:nvSpPr>
        <p:spPr>
          <a:xfrm>
            <a:off x="228600" y="201167"/>
            <a:ext cx="4114800" cy="381002"/>
          </a:xfrm>
          <a:prstGeom prst="rect">
            <a:avLst/>
          </a:prstGeom>
        </p:spPr>
        <p:txBody>
          <a:bodyPr lIns="0" tIns="0" rIns="0" bIns="0" anchor="t"/>
          <a:lstStyle>
            <a:lvl1pPr defTabSz="457200">
              <a:lnSpc>
                <a:spcPct val="90000"/>
              </a:lnSpc>
              <a:defRPr sz="2400" b="0">
                <a:solidFill>
                  <a:srgbClr val="FFFFFF"/>
                </a:solidFill>
                <a:latin typeface="Arial"/>
                <a:ea typeface="Arial"/>
                <a:cs typeface="Arial"/>
                <a:sym typeface="Arial"/>
              </a:defRPr>
            </a:lvl1pPr>
          </a:lstStyle>
          <a:p>
            <a:r>
              <a:t>Title Text</a:t>
            </a:r>
          </a:p>
        </p:txBody>
      </p:sp>
      <p:sp>
        <p:nvSpPr>
          <p:cNvPr id="5747" name="Slide Number"/>
          <p:cNvSpPr txBox="1">
            <a:spLocks noGrp="1"/>
          </p:cNvSpPr>
          <p:nvPr>
            <p:ph type="sldNum" sz="quarter" idx="2"/>
          </p:nvPr>
        </p:nvSpPr>
        <p:spPr>
          <a:xfrm>
            <a:off x="8820824" y="4848894"/>
            <a:ext cx="94578" cy="92333"/>
          </a:xfrm>
          <a:prstGeom prst="rect">
            <a:avLst/>
          </a:prstGeom>
        </p:spPr>
        <p:txBody>
          <a:bodyPr lIns="0" tIns="0" rIns="0" bIns="0" anchor="ctr"/>
          <a:lstStyle>
            <a:lvl1pPr algn="r" defTabSz="685800">
              <a:defRPr sz="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79847762"/>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type="tx">
  <p:cSld name="20_Blank">
    <p:bg>
      <p:bgPr>
        <a:solidFill>
          <a:srgbClr val="FFFFFF"/>
        </a:solidFill>
        <a:effectLst/>
      </p:bgPr>
    </p:bg>
    <p:spTree>
      <p:nvGrpSpPr>
        <p:cNvPr id="1" name=""/>
        <p:cNvGrpSpPr/>
        <p:nvPr/>
      </p:nvGrpSpPr>
      <p:grpSpPr>
        <a:xfrm>
          <a:off x="0" y="0"/>
          <a:ext cx="0" cy="0"/>
          <a:chOff x="0" y="0"/>
          <a:chExt cx="0" cy="0"/>
        </a:xfrm>
      </p:grpSpPr>
      <p:sp>
        <p:nvSpPr>
          <p:cNvPr id="5754" name="TextBox 12"/>
          <p:cNvSpPr txBox="1"/>
          <p:nvPr/>
        </p:nvSpPr>
        <p:spPr>
          <a:xfrm>
            <a:off x="414337" y="4882754"/>
            <a:ext cx="3148013"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p>
            <a:pPr defTabSz="685800">
              <a:lnSpc>
                <a:spcPct val="100000"/>
              </a:lnSpc>
              <a:defRPr sz="2200">
                <a:solidFill>
                  <a:srgbClr val="FFFFFF"/>
                </a:solidFill>
                <a:latin typeface="Arial Black"/>
                <a:ea typeface="Arial Black"/>
                <a:cs typeface="Arial Black"/>
                <a:sym typeface="Arial Black"/>
              </a:defRPr>
            </a:pPr>
            <a:r>
              <a:rPr sz="825"/>
              <a:t>* IBM </a:t>
            </a:r>
            <a:r>
              <a:rPr sz="825" cap="all"/>
              <a:t>Blue box</a:t>
            </a:r>
          </a:p>
        </p:txBody>
      </p:sp>
      <p:sp>
        <p:nvSpPr>
          <p:cNvPr id="5755" name="TextBox 1"/>
          <p:cNvSpPr/>
          <p:nvPr/>
        </p:nvSpPr>
        <p:spPr>
          <a:xfrm>
            <a:off x="248841" y="160735"/>
            <a:ext cx="8687991" cy="942975"/>
          </a:xfrm>
          <a:prstGeom prst="rect">
            <a:avLst/>
          </a:prstGeom>
          <a:solidFill>
            <a:srgbClr val="FFFFFF"/>
          </a:solidFill>
          <a:ln w="12700">
            <a:miter lim="400000"/>
          </a:ln>
        </p:spPr>
        <p:txBody>
          <a:bodyPr tIns="34290" bIns="34290"/>
          <a:lstStyle/>
          <a:p>
            <a:pPr defTabSz="685800">
              <a:lnSpc>
                <a:spcPct val="100000"/>
              </a:lnSpc>
              <a:defRPr sz="3600">
                <a:solidFill>
                  <a:srgbClr val="000000"/>
                </a:solidFill>
                <a:latin typeface="Arial"/>
                <a:ea typeface="Arial"/>
                <a:cs typeface="Arial"/>
                <a:sym typeface="Arial"/>
              </a:defRPr>
            </a:pPr>
            <a:endParaRPr sz="1350"/>
          </a:p>
        </p:txBody>
      </p:sp>
      <p:sp>
        <p:nvSpPr>
          <p:cNvPr id="5756" name="TextBox 2"/>
          <p:cNvSpPr/>
          <p:nvPr/>
        </p:nvSpPr>
        <p:spPr>
          <a:xfrm>
            <a:off x="248841" y="160735"/>
            <a:ext cx="8687991" cy="942975"/>
          </a:xfrm>
          <a:prstGeom prst="rect">
            <a:avLst/>
          </a:prstGeom>
          <a:solidFill>
            <a:srgbClr val="FFFFFF"/>
          </a:solidFill>
          <a:ln w="12700">
            <a:miter lim="400000"/>
          </a:ln>
        </p:spPr>
        <p:txBody>
          <a:bodyPr tIns="34290" bIns="34290"/>
          <a:lstStyle/>
          <a:p>
            <a:pPr defTabSz="685800">
              <a:lnSpc>
                <a:spcPct val="100000"/>
              </a:lnSpc>
              <a:defRPr sz="3600">
                <a:solidFill>
                  <a:srgbClr val="000000"/>
                </a:solidFill>
                <a:latin typeface="Arial"/>
                <a:ea typeface="Arial"/>
                <a:cs typeface="Arial"/>
                <a:sym typeface="Arial"/>
              </a:defRPr>
            </a:pPr>
            <a:endParaRPr sz="1350"/>
          </a:p>
        </p:txBody>
      </p:sp>
      <p:sp>
        <p:nvSpPr>
          <p:cNvPr id="5757" name="TextBox 13"/>
          <p:cNvSpPr/>
          <p:nvPr/>
        </p:nvSpPr>
        <p:spPr>
          <a:xfrm>
            <a:off x="248841" y="160735"/>
            <a:ext cx="8687991" cy="942975"/>
          </a:xfrm>
          <a:prstGeom prst="rect">
            <a:avLst/>
          </a:prstGeom>
          <a:solidFill>
            <a:srgbClr val="FFFFFF"/>
          </a:solidFill>
          <a:ln w="12700">
            <a:miter lim="400000"/>
          </a:ln>
        </p:spPr>
        <p:txBody>
          <a:bodyPr tIns="34290" bIns="34290"/>
          <a:lstStyle/>
          <a:p>
            <a:pPr defTabSz="685800">
              <a:lnSpc>
                <a:spcPct val="100000"/>
              </a:lnSpc>
              <a:defRPr sz="3600">
                <a:solidFill>
                  <a:srgbClr val="000000"/>
                </a:solidFill>
                <a:latin typeface="Arial"/>
                <a:ea typeface="Arial"/>
                <a:cs typeface="Arial"/>
                <a:sym typeface="Arial"/>
              </a:defRPr>
            </a:pPr>
            <a:endParaRPr sz="1350"/>
          </a:p>
        </p:txBody>
      </p:sp>
      <p:sp>
        <p:nvSpPr>
          <p:cNvPr id="5758" name="Slide Number"/>
          <p:cNvSpPr txBox="1">
            <a:spLocks noGrp="1"/>
          </p:cNvSpPr>
          <p:nvPr>
            <p:ph type="sldNum" sz="quarter" idx="2"/>
          </p:nvPr>
        </p:nvSpPr>
        <p:spPr>
          <a:xfrm>
            <a:off x="8425710" y="4818803"/>
            <a:ext cx="325728" cy="323163"/>
          </a:xfrm>
          <a:prstGeom prst="rect">
            <a:avLst/>
          </a:prstGeom>
        </p:spPr>
        <p:txBody>
          <a:bodyPr lIns="91439" tIns="91439" rIns="91439" bIns="91439" anchor="ctr"/>
          <a:lstStyle>
            <a:lvl1pP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9784438"/>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x">
  <p:cSld name="Title and content w.tag line">
    <p:bg>
      <p:bgPr>
        <a:solidFill>
          <a:srgbClr val="FFFFFF"/>
        </a:solidFill>
        <a:effectLst/>
      </p:bgPr>
    </p:bg>
    <p:spTree>
      <p:nvGrpSpPr>
        <p:cNvPr id="1" name=""/>
        <p:cNvGrpSpPr/>
        <p:nvPr/>
      </p:nvGrpSpPr>
      <p:grpSpPr>
        <a:xfrm>
          <a:off x="0" y="0"/>
          <a:ext cx="0" cy="0"/>
          <a:chOff x="0" y="0"/>
          <a:chExt cx="0" cy="0"/>
        </a:xfrm>
      </p:grpSpPr>
      <p:sp>
        <p:nvSpPr>
          <p:cNvPr id="5765" name="TextBox 12"/>
          <p:cNvSpPr txBox="1"/>
          <p:nvPr/>
        </p:nvSpPr>
        <p:spPr>
          <a:xfrm>
            <a:off x="414337" y="4882754"/>
            <a:ext cx="3148013"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p>
            <a:pPr defTabSz="685800">
              <a:lnSpc>
                <a:spcPct val="100000"/>
              </a:lnSpc>
              <a:defRPr sz="2200">
                <a:solidFill>
                  <a:srgbClr val="FFFFFF"/>
                </a:solidFill>
                <a:latin typeface="Arial Black"/>
                <a:ea typeface="Arial Black"/>
                <a:cs typeface="Arial Black"/>
                <a:sym typeface="Arial Black"/>
              </a:defRPr>
            </a:pPr>
            <a:r>
              <a:rPr sz="825"/>
              <a:t>* IBM </a:t>
            </a:r>
            <a:r>
              <a:rPr sz="825" cap="all"/>
              <a:t>Blue box</a:t>
            </a:r>
          </a:p>
        </p:txBody>
      </p:sp>
      <p:sp>
        <p:nvSpPr>
          <p:cNvPr id="5766" name="Title Text"/>
          <p:cNvSpPr txBox="1">
            <a:spLocks noGrp="1"/>
          </p:cNvSpPr>
          <p:nvPr>
            <p:ph type="title"/>
          </p:nvPr>
        </p:nvSpPr>
        <p:spPr>
          <a:xfrm>
            <a:off x="411957" y="205979"/>
            <a:ext cx="7097316" cy="295275"/>
          </a:xfrm>
          <a:prstGeom prst="rect">
            <a:avLst/>
          </a:prstGeom>
        </p:spPr>
        <p:txBody>
          <a:bodyPr lIns="91439" tIns="91439" rIns="91439" bIns="91439"/>
          <a:lstStyle>
            <a:lvl1pPr defTabSz="685800">
              <a:lnSpc>
                <a:spcPct val="90000"/>
              </a:lnSpc>
              <a:defRPr sz="1800" b="0" cap="all">
                <a:solidFill>
                  <a:srgbClr val="007DC3"/>
                </a:solidFill>
                <a:latin typeface="Arial Black"/>
                <a:ea typeface="Arial Black"/>
                <a:cs typeface="Arial Black"/>
                <a:sym typeface="Arial Black"/>
              </a:defRPr>
            </a:lvl1pPr>
          </a:lstStyle>
          <a:p>
            <a:r>
              <a:t>Title Text</a:t>
            </a:r>
          </a:p>
        </p:txBody>
      </p:sp>
      <p:sp>
        <p:nvSpPr>
          <p:cNvPr id="5767" name="Body Level One…"/>
          <p:cNvSpPr txBox="1">
            <a:spLocks noGrp="1"/>
          </p:cNvSpPr>
          <p:nvPr>
            <p:ph type="body" sz="quarter" idx="1"/>
          </p:nvPr>
        </p:nvSpPr>
        <p:spPr>
          <a:xfrm>
            <a:off x="411480" y="437553"/>
            <a:ext cx="7096125" cy="258366"/>
          </a:xfrm>
          <a:prstGeom prst="rect">
            <a:avLst/>
          </a:prstGeom>
        </p:spPr>
        <p:txBody>
          <a:bodyPr lIns="91439" tIns="91439" rIns="91439" bIns="91439" anchor="b"/>
          <a:lstStyle>
            <a:lvl1pPr marL="0" indent="0" defTabSz="685800">
              <a:lnSpc>
                <a:spcPct val="90000"/>
              </a:lnSpc>
              <a:spcBef>
                <a:spcPts val="750"/>
              </a:spcBef>
              <a:buSzTx/>
              <a:buNone/>
              <a:defRPr sz="1050">
                <a:solidFill>
                  <a:srgbClr val="404040"/>
                </a:solidFill>
                <a:latin typeface="Open Sans"/>
                <a:ea typeface="Open Sans"/>
                <a:cs typeface="Open Sans"/>
                <a:sym typeface="Open Sans"/>
              </a:defRPr>
            </a:lvl1pPr>
            <a:lvl2pPr marL="271463" indent="-100013" defTabSz="685800">
              <a:lnSpc>
                <a:spcPct val="90000"/>
              </a:lnSpc>
              <a:spcBef>
                <a:spcPts val="750"/>
              </a:spcBef>
              <a:buSzPct val="100000"/>
              <a:buChar char="▪"/>
              <a:defRPr sz="1050">
                <a:solidFill>
                  <a:srgbClr val="404040"/>
                </a:solidFill>
                <a:latin typeface="Open Sans"/>
                <a:ea typeface="Open Sans"/>
                <a:cs typeface="Open Sans"/>
                <a:sym typeface="Open Sans"/>
              </a:defRPr>
            </a:lvl2pPr>
            <a:lvl3pPr marL="462915" indent="-120015" defTabSz="685800">
              <a:lnSpc>
                <a:spcPct val="90000"/>
              </a:lnSpc>
              <a:spcBef>
                <a:spcPts val="750"/>
              </a:spcBef>
              <a:buSzPct val="100000"/>
              <a:buChar char="▪"/>
              <a:defRPr sz="1050">
                <a:solidFill>
                  <a:srgbClr val="404040"/>
                </a:solidFill>
                <a:latin typeface="Open Sans"/>
                <a:ea typeface="Open Sans"/>
                <a:cs typeface="Open Sans"/>
                <a:sym typeface="Open Sans"/>
              </a:defRPr>
            </a:lvl3pPr>
            <a:lvl4pPr marL="647700" indent="-133350" defTabSz="685800">
              <a:lnSpc>
                <a:spcPct val="90000"/>
              </a:lnSpc>
              <a:spcBef>
                <a:spcPts val="750"/>
              </a:spcBef>
              <a:buSzPct val="100000"/>
              <a:buChar char="▪"/>
              <a:defRPr sz="1050">
                <a:solidFill>
                  <a:srgbClr val="404040"/>
                </a:solidFill>
                <a:latin typeface="Open Sans"/>
                <a:ea typeface="Open Sans"/>
                <a:cs typeface="Open Sans"/>
                <a:sym typeface="Open Sans"/>
              </a:defRPr>
            </a:lvl4pPr>
            <a:lvl5pPr marL="819150" indent="-133350" defTabSz="685800">
              <a:lnSpc>
                <a:spcPct val="90000"/>
              </a:lnSpc>
              <a:spcBef>
                <a:spcPts val="750"/>
              </a:spcBef>
              <a:buSzPct val="100000"/>
              <a:buChar char="▪"/>
              <a:defRPr sz="1050">
                <a:solidFill>
                  <a:srgbClr val="404040"/>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5768" name="Text Placeholder 44"/>
          <p:cNvSpPr>
            <a:spLocks noGrp="1"/>
          </p:cNvSpPr>
          <p:nvPr>
            <p:ph type="body" sz="quarter" idx="13"/>
          </p:nvPr>
        </p:nvSpPr>
        <p:spPr>
          <a:xfrm>
            <a:off x="414336" y="848537"/>
            <a:ext cx="8282403" cy="331065"/>
          </a:xfrm>
          <a:prstGeom prst="rect">
            <a:avLst/>
          </a:prstGeom>
        </p:spPr>
        <p:txBody>
          <a:bodyPr lIns="91439" tIns="91439" rIns="91439" bIns="91439"/>
          <a:lstStyle>
            <a:lvl1pPr marL="0" indent="0" algn="just" defTabSz="685800">
              <a:lnSpc>
                <a:spcPct val="90000"/>
              </a:lnSpc>
              <a:spcBef>
                <a:spcPts val="750"/>
              </a:spcBef>
              <a:buSzTx/>
              <a:buNone/>
              <a:defRPr sz="2800" b="1">
                <a:solidFill>
                  <a:srgbClr val="409ED1"/>
                </a:solidFill>
                <a:latin typeface="Open Sans Semibold"/>
                <a:sym typeface="Open Sans Semibold"/>
              </a:defRPr>
            </a:lvl1pPr>
          </a:lstStyle>
          <a:p>
            <a:pPr marL="0" indent="0" algn="just" defTabSz="1828800">
              <a:lnSpc>
                <a:spcPct val="90000"/>
              </a:lnSpc>
              <a:spcBef>
                <a:spcPts val="2000"/>
              </a:spcBef>
              <a:buSzTx/>
              <a:buNone/>
              <a:defRPr sz="2800" b="1">
                <a:solidFill>
                  <a:srgbClr val="409ED1"/>
                </a:solidFill>
                <a:latin typeface="Open Sans Semibold"/>
                <a:ea typeface="Open Sans Semibold"/>
                <a:cs typeface="Open Sans Semibold"/>
                <a:sym typeface="Open Sans Semibold"/>
              </a:defRPr>
            </a:pPr>
            <a:endParaRPr/>
          </a:p>
        </p:txBody>
      </p:sp>
      <p:sp>
        <p:nvSpPr>
          <p:cNvPr id="5769" name="Slide Number"/>
          <p:cNvSpPr txBox="1">
            <a:spLocks noGrp="1"/>
          </p:cNvSpPr>
          <p:nvPr>
            <p:ph type="sldNum" sz="quarter" idx="2"/>
          </p:nvPr>
        </p:nvSpPr>
        <p:spPr>
          <a:xfrm>
            <a:off x="8361071" y="4742603"/>
            <a:ext cx="325729" cy="323163"/>
          </a:xfrm>
          <a:prstGeom prst="rect">
            <a:avLst/>
          </a:prstGeom>
        </p:spPr>
        <p:txBody>
          <a:bodyPr lIns="91439" tIns="91439" rIns="91439" bIns="91439" anchor="ctr"/>
          <a:lstStyle>
            <a:lvl1pPr algn="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92499375"/>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type="tx">
  <p:cSld name="Blank Gray">
    <p:bg>
      <p:bgPr>
        <a:solidFill>
          <a:srgbClr val="EAEAEA"/>
        </a:solidFill>
        <a:effectLst/>
      </p:bgPr>
    </p:bg>
    <p:spTree>
      <p:nvGrpSpPr>
        <p:cNvPr id="1" name=""/>
        <p:cNvGrpSpPr/>
        <p:nvPr/>
      </p:nvGrpSpPr>
      <p:grpSpPr>
        <a:xfrm>
          <a:off x="0" y="0"/>
          <a:ext cx="0" cy="0"/>
          <a:chOff x="0" y="0"/>
          <a:chExt cx="0" cy="0"/>
        </a:xfrm>
      </p:grpSpPr>
      <p:sp>
        <p:nvSpPr>
          <p:cNvPr id="5776" name="As-Is Audit"/>
          <p:cNvSpPr txBox="1"/>
          <p:nvPr/>
        </p:nvSpPr>
        <p:spPr>
          <a:xfrm>
            <a:off x="2519303" y="4893777"/>
            <a:ext cx="760752" cy="166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ts val="1600"/>
              </a:lnSpc>
              <a:defRPr sz="1000">
                <a:solidFill>
                  <a:srgbClr val="000000"/>
                </a:solidFill>
                <a:latin typeface="IBM Plex Sans"/>
                <a:ea typeface="IBM Plex Sans"/>
                <a:cs typeface="IBM Plex Sans"/>
                <a:sym typeface="IBM Plex Sans"/>
              </a:defRPr>
            </a:lvl1pPr>
          </a:lstStyle>
          <a:p>
            <a:r>
              <a:rPr sz="375"/>
              <a:t>As-Is Audit</a:t>
            </a:r>
          </a:p>
        </p:txBody>
      </p:sp>
      <p:sp>
        <p:nvSpPr>
          <p:cNvPr id="5777" name="Kubernetes Service"/>
          <p:cNvSpPr txBox="1"/>
          <p:nvPr/>
        </p:nvSpPr>
        <p:spPr>
          <a:xfrm>
            <a:off x="4789146" y="4889015"/>
            <a:ext cx="931002" cy="166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ts val="1600"/>
              </a:lnSpc>
              <a:defRPr sz="1000">
                <a:solidFill>
                  <a:srgbClr val="000000"/>
                </a:solidFill>
                <a:latin typeface="IBM Plex Sans"/>
                <a:ea typeface="IBM Plex Sans"/>
                <a:cs typeface="IBM Plex Sans"/>
                <a:sym typeface="IBM Plex Sans"/>
              </a:defRPr>
            </a:lvl1pPr>
          </a:lstStyle>
          <a:p>
            <a:r>
              <a:rPr sz="375"/>
              <a:t>Kubernetes Service</a:t>
            </a:r>
          </a:p>
        </p:txBody>
      </p:sp>
      <p:sp>
        <p:nvSpPr>
          <p:cNvPr id="5778" name="IBM Cloud"/>
          <p:cNvSpPr txBox="1"/>
          <p:nvPr/>
        </p:nvSpPr>
        <p:spPr>
          <a:xfrm>
            <a:off x="378807" y="4952284"/>
            <a:ext cx="760752" cy="72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defTabSz="171450">
              <a:lnSpc>
                <a:spcPts val="600"/>
              </a:lnSpc>
              <a:defRPr sz="1200">
                <a:solidFill>
                  <a:srgbClr val="000000"/>
                </a:solidFill>
                <a:latin typeface="IBM Plex Sans"/>
                <a:ea typeface="IBM Plex Sans"/>
                <a:cs typeface="IBM Plex Sans"/>
                <a:sym typeface="IBM Plex Sans"/>
              </a:defRPr>
            </a:pPr>
            <a:r>
              <a:rPr sz="450"/>
              <a:t>IBM </a:t>
            </a:r>
            <a:r>
              <a:rPr sz="450">
                <a:latin typeface="IBM Plex Sans SemiBold"/>
                <a:ea typeface="IBM Plex Sans SemiBold"/>
                <a:cs typeface="IBM Plex Sans SemiBold"/>
                <a:sym typeface="IBM Plex Sans SemiBold"/>
              </a:rPr>
              <a:t>Cloud</a:t>
            </a:r>
          </a:p>
        </p:txBody>
      </p:sp>
      <p:sp>
        <p:nvSpPr>
          <p:cNvPr id="5779" name="Slide Number"/>
          <p:cNvSpPr txBox="1">
            <a:spLocks noGrp="1"/>
          </p:cNvSpPr>
          <p:nvPr>
            <p:ph type="sldNum" sz="quarter" idx="2"/>
          </p:nvPr>
        </p:nvSpPr>
        <p:spPr>
          <a:xfrm>
            <a:off x="220182" y="4934645"/>
            <a:ext cx="264022" cy="96501"/>
          </a:xfrm>
          <a:prstGeom prst="rect">
            <a:avLst/>
          </a:prstGeom>
        </p:spPr>
        <p:txBody>
          <a:bodyPr wrap="square" lIns="0" tIns="0" rIns="0" bIns="0" anchor="b"/>
          <a:lstStyle>
            <a:lvl1pPr algn="l" defTabSz="171450">
              <a:lnSpc>
                <a:spcPts val="825"/>
              </a:lnSpc>
              <a:defRPr sz="600">
                <a:solidFill>
                  <a:srgbClr val="000000"/>
                </a:solidFill>
                <a:latin typeface="IBM Plex Mono"/>
                <a:ea typeface="IBM Plex Mono"/>
                <a:cs typeface="IBM Plex Mono"/>
                <a:sym typeface="IBM Plex Mono"/>
              </a:defRPr>
            </a:lvl1pPr>
          </a:lstStyle>
          <a:p>
            <a:fld id="{86CB4B4D-7CA3-9044-876B-883B54F8677D}" type="slidenum">
              <a:t>‹#›</a:t>
            </a:fld>
            <a:endParaRPr/>
          </a:p>
        </p:txBody>
      </p:sp>
      <p:sp>
        <p:nvSpPr>
          <p:cNvPr id="5780" name="IBM Confidential / © 2018 IBM Corporation"/>
          <p:cNvSpPr txBox="1"/>
          <p:nvPr/>
        </p:nvSpPr>
        <p:spPr>
          <a:xfrm>
            <a:off x="7060639" y="4889015"/>
            <a:ext cx="937757" cy="166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457200">
              <a:lnSpc>
                <a:spcPts val="1600"/>
              </a:lnSpc>
              <a:defRPr sz="1000">
                <a:solidFill>
                  <a:srgbClr val="000000"/>
                </a:solidFill>
                <a:latin typeface="IBM Plex Sans"/>
                <a:ea typeface="IBM Plex Sans"/>
                <a:cs typeface="IBM Plex Sans"/>
                <a:sym typeface="IBM Plex Sans"/>
              </a:defRPr>
            </a:lvl1pPr>
          </a:lstStyle>
          <a:p>
            <a:r>
              <a:rPr sz="375"/>
              <a:t>IBM Confidential / © 2018 IBM Corporation</a:t>
            </a:r>
          </a:p>
        </p:txBody>
      </p:sp>
    </p:spTree>
    <p:extLst>
      <p:ext uri="{BB962C8B-B14F-4D97-AF65-F5344CB8AC3E}">
        <p14:creationId xmlns:p14="http://schemas.microsoft.com/office/powerpoint/2010/main" val="4229396051"/>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tx">
  <p:cSld name="3_Cover Slide">
    <p:bg>
      <p:bgPr>
        <a:solidFill>
          <a:srgbClr val="3A0B2E"/>
        </a:solidFill>
        <a:effectLst/>
      </p:bgPr>
    </p:bg>
    <p:spTree>
      <p:nvGrpSpPr>
        <p:cNvPr id="1" name=""/>
        <p:cNvGrpSpPr/>
        <p:nvPr/>
      </p:nvGrpSpPr>
      <p:grpSpPr>
        <a:xfrm>
          <a:off x="0" y="0"/>
          <a:ext cx="0" cy="0"/>
          <a:chOff x="0" y="0"/>
          <a:chExt cx="0" cy="0"/>
        </a:xfrm>
      </p:grpSpPr>
      <p:pic>
        <p:nvPicPr>
          <p:cNvPr id="5787" name="image8.png" descr="image8.png"/>
          <p:cNvPicPr>
            <a:picLocks noChangeAspect="1"/>
          </p:cNvPicPr>
          <p:nvPr/>
        </p:nvPicPr>
        <p:blipFill>
          <a:blip r:embed="rId2">
            <a:extLst/>
          </a:blip>
          <a:stretch>
            <a:fillRect/>
          </a:stretch>
        </p:blipFill>
        <p:spPr>
          <a:xfrm>
            <a:off x="4483827" y="0"/>
            <a:ext cx="4660173" cy="5143500"/>
          </a:xfrm>
          <a:prstGeom prst="rect">
            <a:avLst/>
          </a:prstGeom>
          <a:ln w="12700">
            <a:miter lim="400000"/>
          </a:ln>
        </p:spPr>
      </p:pic>
      <p:grpSp>
        <p:nvGrpSpPr>
          <p:cNvPr id="5828" name="Group 565"/>
          <p:cNvGrpSpPr/>
          <p:nvPr/>
        </p:nvGrpSpPr>
        <p:grpSpPr>
          <a:xfrm>
            <a:off x="8437877" y="4715490"/>
            <a:ext cx="473840" cy="192026"/>
            <a:chOff x="-2" y="0"/>
            <a:chExt cx="1263573" cy="512069"/>
          </a:xfrm>
        </p:grpSpPr>
        <p:sp>
          <p:nvSpPr>
            <p:cNvPr id="5788" name="Shape 525"/>
            <p:cNvSpPr/>
            <p:nvPr/>
          </p:nvSpPr>
          <p:spPr>
            <a:xfrm>
              <a:off x="785441" y="136497"/>
              <a:ext cx="182255"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89" name="Shape 526"/>
            <p:cNvSpPr/>
            <p:nvPr/>
          </p:nvSpPr>
          <p:spPr>
            <a:xfrm>
              <a:off x="1013063" y="136500"/>
              <a:ext cx="182257" cy="33937"/>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0" name="Shape 527"/>
            <p:cNvSpPr/>
            <p:nvPr/>
          </p:nvSpPr>
          <p:spPr>
            <a:xfrm>
              <a:off x="888004" y="204748"/>
              <a:ext cx="102569"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1" name="Shape 528"/>
            <p:cNvSpPr/>
            <p:nvPr/>
          </p:nvSpPr>
          <p:spPr>
            <a:xfrm>
              <a:off x="990567" y="204748"/>
              <a:ext cx="102188" cy="3394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2" name="Shape 529"/>
            <p:cNvSpPr/>
            <p:nvPr/>
          </p:nvSpPr>
          <p:spPr>
            <a:xfrm>
              <a:off x="910881" y="273000"/>
              <a:ext cx="159378" cy="343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3" name="Shape 530"/>
            <p:cNvSpPr/>
            <p:nvPr/>
          </p:nvSpPr>
          <p:spPr>
            <a:xfrm>
              <a:off x="785438" y="341632"/>
              <a:ext cx="10256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4" name="Shape 531"/>
            <p:cNvSpPr/>
            <p:nvPr/>
          </p:nvSpPr>
          <p:spPr>
            <a:xfrm>
              <a:off x="1092751" y="341632"/>
              <a:ext cx="10256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5" name="Shape 532"/>
            <p:cNvSpPr/>
            <p:nvPr/>
          </p:nvSpPr>
          <p:spPr>
            <a:xfrm>
              <a:off x="785438" y="273000"/>
              <a:ext cx="102567" cy="34318"/>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6" name="Shape 533"/>
            <p:cNvSpPr/>
            <p:nvPr/>
          </p:nvSpPr>
          <p:spPr>
            <a:xfrm>
              <a:off x="1092751" y="273000"/>
              <a:ext cx="102567" cy="34318"/>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7" name="Shape 534"/>
            <p:cNvSpPr/>
            <p:nvPr/>
          </p:nvSpPr>
          <p:spPr>
            <a:xfrm>
              <a:off x="785438" y="204748"/>
              <a:ext cx="10256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8" name="Shape 535"/>
            <p:cNvSpPr/>
            <p:nvPr/>
          </p:nvSpPr>
          <p:spPr>
            <a:xfrm>
              <a:off x="1092751" y="204748"/>
              <a:ext cx="10256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799" name="Shape 536"/>
            <p:cNvSpPr/>
            <p:nvPr/>
          </p:nvSpPr>
          <p:spPr>
            <a:xfrm>
              <a:off x="717190" y="409881"/>
              <a:ext cx="17081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0" name="Shape 537"/>
            <p:cNvSpPr/>
            <p:nvPr/>
          </p:nvSpPr>
          <p:spPr>
            <a:xfrm>
              <a:off x="717190" y="478133"/>
              <a:ext cx="17081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1" name="Shape 538"/>
            <p:cNvSpPr/>
            <p:nvPr/>
          </p:nvSpPr>
          <p:spPr>
            <a:xfrm>
              <a:off x="341627" y="341632"/>
              <a:ext cx="102569"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2" name="Shape 539"/>
            <p:cNvSpPr/>
            <p:nvPr/>
          </p:nvSpPr>
          <p:spPr>
            <a:xfrm>
              <a:off x="341627" y="136500"/>
              <a:ext cx="102566"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3" name="Shape 540"/>
            <p:cNvSpPr/>
            <p:nvPr/>
          </p:nvSpPr>
          <p:spPr>
            <a:xfrm>
              <a:off x="68248" y="341632"/>
              <a:ext cx="102566"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4" name="Shape 541"/>
            <p:cNvSpPr/>
            <p:nvPr/>
          </p:nvSpPr>
          <p:spPr>
            <a:xfrm>
              <a:off x="68248" y="273000"/>
              <a:ext cx="102566" cy="34318"/>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5" name="Shape 542"/>
            <p:cNvSpPr/>
            <p:nvPr/>
          </p:nvSpPr>
          <p:spPr>
            <a:xfrm>
              <a:off x="68248" y="204748"/>
              <a:ext cx="102566"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6" name="Shape 543"/>
            <p:cNvSpPr/>
            <p:nvPr/>
          </p:nvSpPr>
          <p:spPr>
            <a:xfrm>
              <a:off x="68248" y="136500"/>
              <a:ext cx="102566"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7" name="Shape 544"/>
            <p:cNvSpPr/>
            <p:nvPr/>
          </p:nvSpPr>
          <p:spPr>
            <a:xfrm>
              <a:off x="-3" y="409881"/>
              <a:ext cx="239065"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8" name="Shape 545"/>
            <p:cNvSpPr/>
            <p:nvPr/>
          </p:nvSpPr>
          <p:spPr>
            <a:xfrm>
              <a:off x="-3" y="478133"/>
              <a:ext cx="239065"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09" name="Shape 546"/>
            <p:cNvSpPr/>
            <p:nvPr/>
          </p:nvSpPr>
          <p:spPr>
            <a:xfrm>
              <a:off x="-3" y="-1"/>
              <a:ext cx="239065" cy="34319"/>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0" name="Shape 547"/>
            <p:cNvSpPr/>
            <p:nvPr/>
          </p:nvSpPr>
          <p:spPr>
            <a:xfrm>
              <a:off x="-3" y="68248"/>
              <a:ext cx="239065"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1" name="Shape 548"/>
            <p:cNvSpPr/>
            <p:nvPr/>
          </p:nvSpPr>
          <p:spPr>
            <a:xfrm>
              <a:off x="717190" y="-1"/>
              <a:ext cx="205132" cy="34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2" name="Shape 549"/>
            <p:cNvSpPr/>
            <p:nvPr/>
          </p:nvSpPr>
          <p:spPr>
            <a:xfrm>
              <a:off x="717190" y="68248"/>
              <a:ext cx="227629"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3" name="Shape 550"/>
            <p:cNvSpPr/>
            <p:nvPr/>
          </p:nvSpPr>
          <p:spPr>
            <a:xfrm>
              <a:off x="1058818" y="-1"/>
              <a:ext cx="204753" cy="3431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4" name="Shape 551"/>
            <p:cNvSpPr/>
            <p:nvPr/>
          </p:nvSpPr>
          <p:spPr>
            <a:xfrm>
              <a:off x="1036322" y="68248"/>
              <a:ext cx="227246" cy="33940"/>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5" name="Shape 552"/>
            <p:cNvSpPr/>
            <p:nvPr/>
          </p:nvSpPr>
          <p:spPr>
            <a:xfrm>
              <a:off x="1092751" y="409881"/>
              <a:ext cx="17081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6" name="Shape 553"/>
            <p:cNvSpPr/>
            <p:nvPr/>
          </p:nvSpPr>
          <p:spPr>
            <a:xfrm>
              <a:off x="1092751" y="478133"/>
              <a:ext cx="170817" cy="33937"/>
            </a:xfrm>
            <a:prstGeom prst="rect">
              <a:avLst/>
            </a:pr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7" name="Shape 554"/>
            <p:cNvSpPr/>
            <p:nvPr/>
          </p:nvSpPr>
          <p:spPr>
            <a:xfrm>
              <a:off x="973444" y="478133"/>
              <a:ext cx="33871"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8" name="Shape 555"/>
            <p:cNvSpPr/>
            <p:nvPr/>
          </p:nvSpPr>
          <p:spPr>
            <a:xfrm>
              <a:off x="956252" y="409881"/>
              <a:ext cx="68255"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19" name="Shape 556"/>
            <p:cNvSpPr/>
            <p:nvPr/>
          </p:nvSpPr>
          <p:spPr>
            <a:xfrm>
              <a:off x="933375" y="341632"/>
              <a:ext cx="114009" cy="33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0" name="Shape 557"/>
            <p:cNvSpPr/>
            <p:nvPr/>
          </p:nvSpPr>
          <p:spPr>
            <a:xfrm>
              <a:off x="341627" y="273000"/>
              <a:ext cx="322948" cy="343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1" name="Shape 558"/>
            <p:cNvSpPr/>
            <p:nvPr/>
          </p:nvSpPr>
          <p:spPr>
            <a:xfrm>
              <a:off x="546374" y="341632"/>
              <a:ext cx="136503" cy="33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2" name="Shape 559"/>
            <p:cNvSpPr/>
            <p:nvPr/>
          </p:nvSpPr>
          <p:spPr>
            <a:xfrm>
              <a:off x="272995" y="409881"/>
              <a:ext cx="405690"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3" name="Shape 560"/>
            <p:cNvSpPr/>
            <p:nvPr/>
          </p:nvSpPr>
          <p:spPr>
            <a:xfrm>
              <a:off x="272995" y="478133"/>
              <a:ext cx="364130"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4" name="Shape 561"/>
            <p:cNvSpPr/>
            <p:nvPr/>
          </p:nvSpPr>
          <p:spPr>
            <a:xfrm>
              <a:off x="341627" y="204748"/>
              <a:ext cx="322948"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5" name="Shape 562"/>
            <p:cNvSpPr/>
            <p:nvPr/>
          </p:nvSpPr>
          <p:spPr>
            <a:xfrm>
              <a:off x="546374" y="136500"/>
              <a:ext cx="136503"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6" name="Shape 563"/>
            <p:cNvSpPr/>
            <p:nvPr/>
          </p:nvSpPr>
          <p:spPr>
            <a:xfrm>
              <a:off x="272995" y="-1"/>
              <a:ext cx="364130" cy="34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sp>
          <p:nvSpPr>
            <p:cNvPr id="5827" name="Shape 564"/>
            <p:cNvSpPr/>
            <p:nvPr/>
          </p:nvSpPr>
          <p:spPr>
            <a:xfrm>
              <a:off x="272995" y="68248"/>
              <a:ext cx="405690" cy="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lnSpc>
                  <a:spcPct val="100000"/>
                </a:lnSpc>
                <a:defRPr sz="4800">
                  <a:solidFill>
                    <a:srgbClr val="EED2FF"/>
                  </a:solidFill>
                  <a:latin typeface="+mj-lt"/>
                  <a:ea typeface="+mj-ea"/>
                  <a:cs typeface="+mj-cs"/>
                  <a:sym typeface="Helvetica Neue"/>
                </a:defRPr>
              </a:pPr>
              <a:endParaRPr sz="1800"/>
            </a:p>
          </p:txBody>
        </p:sp>
      </p:grpSp>
      <p:sp>
        <p:nvSpPr>
          <p:cNvPr id="5829" name="Title Text"/>
          <p:cNvSpPr txBox="1">
            <a:spLocks noGrp="1"/>
          </p:cNvSpPr>
          <p:nvPr>
            <p:ph type="title"/>
          </p:nvPr>
        </p:nvSpPr>
        <p:spPr>
          <a:xfrm>
            <a:off x="228600" y="173735"/>
            <a:ext cx="2834640" cy="1600202"/>
          </a:xfrm>
          <a:prstGeom prst="rect">
            <a:avLst/>
          </a:prstGeom>
        </p:spPr>
        <p:txBody>
          <a:bodyPr lIns="0" tIns="0" rIns="0" bIns="0" anchor="t"/>
          <a:lstStyle>
            <a:lvl1pPr defTabSz="457200">
              <a:defRPr sz="1950" b="0">
                <a:solidFill>
                  <a:srgbClr val="FFFFFF"/>
                </a:solidFill>
                <a:latin typeface="+mj-lt"/>
                <a:ea typeface="+mj-ea"/>
                <a:cs typeface="+mj-cs"/>
                <a:sym typeface="Helvetica Neue"/>
              </a:defRPr>
            </a:lvl1pPr>
          </a:lstStyle>
          <a:p>
            <a:r>
              <a:t>Title Text</a:t>
            </a:r>
          </a:p>
        </p:txBody>
      </p:sp>
      <p:sp>
        <p:nvSpPr>
          <p:cNvPr id="5830" name="Shape 567"/>
          <p:cNvSpPr txBox="1"/>
          <p:nvPr/>
        </p:nvSpPr>
        <p:spPr>
          <a:xfrm>
            <a:off x="228600" y="4773845"/>
            <a:ext cx="2834640" cy="192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defTabSz="1219200">
              <a:lnSpc>
                <a:spcPct val="100000"/>
              </a:lnSpc>
              <a:defRPr sz="1200">
                <a:solidFill>
                  <a:srgbClr val="C6C6C6"/>
                </a:solidFill>
                <a:latin typeface="+mj-lt"/>
                <a:ea typeface="+mj-ea"/>
                <a:cs typeface="+mj-cs"/>
                <a:sym typeface="Helvetica Neue"/>
              </a:defRPr>
            </a:lvl1pPr>
          </a:lstStyle>
          <a:p>
            <a:r>
              <a:rPr sz="450"/>
              <a:t>v 5.0</a:t>
            </a:r>
          </a:p>
        </p:txBody>
      </p:sp>
      <p:sp>
        <p:nvSpPr>
          <p:cNvPr id="5831" name="Slide Number"/>
          <p:cNvSpPr txBox="1">
            <a:spLocks noGrp="1"/>
          </p:cNvSpPr>
          <p:nvPr>
            <p:ph type="sldNum" sz="quarter" idx="2"/>
          </p:nvPr>
        </p:nvSpPr>
        <p:spPr>
          <a:xfrm>
            <a:off x="6553200" y="4698014"/>
            <a:ext cx="60914" cy="69250"/>
          </a:xfrm>
          <a:prstGeom prst="rect">
            <a:avLst/>
          </a:prstGeom>
        </p:spPr>
        <p:txBody>
          <a:bodyPr lIns="0" tIns="0" rIns="0" bIns="0" anchor="b"/>
          <a:lstStyle>
            <a:lvl1pPr algn="l" defTabSz="457200">
              <a:defRPr sz="450">
                <a:solidFill>
                  <a:srgbClr val="C6C6C6"/>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200223119"/>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x">
  <p:cSld name="1_Big text only (48 pt)">
    <p:bg>
      <p:bgPr>
        <a:solidFill>
          <a:srgbClr val="7C1C58"/>
        </a:solidFill>
        <a:effectLst/>
      </p:bgPr>
    </p:bg>
    <p:spTree>
      <p:nvGrpSpPr>
        <p:cNvPr id="1" name=""/>
        <p:cNvGrpSpPr/>
        <p:nvPr/>
      </p:nvGrpSpPr>
      <p:grpSpPr>
        <a:xfrm>
          <a:off x="0" y="0"/>
          <a:ext cx="0" cy="0"/>
          <a:chOff x="0" y="0"/>
          <a:chExt cx="0" cy="0"/>
        </a:xfrm>
      </p:grpSpPr>
      <p:sp>
        <p:nvSpPr>
          <p:cNvPr id="5838" name="Title Text"/>
          <p:cNvSpPr txBox="1">
            <a:spLocks noGrp="1"/>
          </p:cNvSpPr>
          <p:nvPr>
            <p:ph type="title"/>
          </p:nvPr>
        </p:nvSpPr>
        <p:spPr>
          <a:xfrm>
            <a:off x="228600" y="133097"/>
            <a:ext cx="8515985" cy="4343402"/>
          </a:xfrm>
          <a:prstGeom prst="rect">
            <a:avLst/>
          </a:prstGeom>
        </p:spPr>
        <p:txBody>
          <a:bodyPr lIns="0" tIns="0" rIns="0" bIns="0" anchor="t"/>
          <a:lstStyle>
            <a:lvl1pPr defTabSz="457200">
              <a:lnSpc>
                <a:spcPct val="90000"/>
              </a:lnSpc>
              <a:defRPr sz="4800" b="0">
                <a:solidFill>
                  <a:srgbClr val="FFFFFF"/>
                </a:solidFill>
                <a:latin typeface="+mj-lt"/>
                <a:ea typeface="+mj-ea"/>
                <a:cs typeface="+mj-cs"/>
                <a:sym typeface="Helvetica Neue"/>
              </a:defRPr>
            </a:lvl1pPr>
          </a:lstStyle>
          <a:p>
            <a:r>
              <a:t>Title Text</a:t>
            </a:r>
          </a:p>
        </p:txBody>
      </p:sp>
      <p:sp>
        <p:nvSpPr>
          <p:cNvPr id="5839" name="Slide Number"/>
          <p:cNvSpPr txBox="1">
            <a:spLocks noGrp="1"/>
          </p:cNvSpPr>
          <p:nvPr>
            <p:ph type="sldNum" sz="quarter" idx="2"/>
          </p:nvPr>
        </p:nvSpPr>
        <p:spPr>
          <a:xfrm>
            <a:off x="230188" y="4850223"/>
            <a:ext cx="60914" cy="69250"/>
          </a:xfrm>
          <a:prstGeom prst="rect">
            <a:avLst/>
          </a:prstGeom>
        </p:spPr>
        <p:txBody>
          <a:bodyPr lIns="0" tIns="0" rIns="0" bIns="0" anchor="b"/>
          <a:lstStyle>
            <a:lvl1pPr algn="l" defTabSz="457200">
              <a:defRPr sz="450">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025607980"/>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type="tx">
  <p:cSld name="1_Medium text only (30 pt)">
    <p:bg>
      <p:bgPr>
        <a:solidFill>
          <a:srgbClr val="7C1C58"/>
        </a:solidFill>
        <a:effectLst/>
      </p:bgPr>
    </p:bg>
    <p:spTree>
      <p:nvGrpSpPr>
        <p:cNvPr id="1" name=""/>
        <p:cNvGrpSpPr/>
        <p:nvPr/>
      </p:nvGrpSpPr>
      <p:grpSpPr>
        <a:xfrm>
          <a:off x="0" y="0"/>
          <a:ext cx="0" cy="0"/>
          <a:chOff x="0" y="0"/>
          <a:chExt cx="0" cy="0"/>
        </a:xfrm>
      </p:grpSpPr>
      <p:sp>
        <p:nvSpPr>
          <p:cNvPr id="5846" name="Title Text"/>
          <p:cNvSpPr txBox="1">
            <a:spLocks noGrp="1"/>
          </p:cNvSpPr>
          <p:nvPr>
            <p:ph type="title"/>
          </p:nvPr>
        </p:nvSpPr>
        <p:spPr>
          <a:xfrm>
            <a:off x="228600" y="137159"/>
            <a:ext cx="5706167" cy="4343402"/>
          </a:xfrm>
          <a:prstGeom prst="rect">
            <a:avLst/>
          </a:prstGeom>
        </p:spPr>
        <p:txBody>
          <a:bodyPr lIns="0" tIns="0" rIns="0" bIns="0" anchor="t"/>
          <a:lstStyle>
            <a:lvl1pPr defTabSz="457200">
              <a:defRPr sz="3000" b="0">
                <a:solidFill>
                  <a:srgbClr val="FFFFFF"/>
                </a:solidFill>
                <a:latin typeface="+mj-lt"/>
                <a:ea typeface="+mj-ea"/>
                <a:cs typeface="+mj-cs"/>
                <a:sym typeface="Helvetica Neue"/>
              </a:defRPr>
            </a:lvl1pPr>
          </a:lstStyle>
          <a:p>
            <a:r>
              <a:t>Title Text</a:t>
            </a:r>
          </a:p>
        </p:txBody>
      </p:sp>
      <p:sp>
        <p:nvSpPr>
          <p:cNvPr id="5847" name="Slide Number"/>
          <p:cNvSpPr txBox="1">
            <a:spLocks noGrp="1"/>
          </p:cNvSpPr>
          <p:nvPr>
            <p:ph type="sldNum" sz="quarter" idx="2"/>
          </p:nvPr>
        </p:nvSpPr>
        <p:spPr>
          <a:xfrm>
            <a:off x="230188" y="4850223"/>
            <a:ext cx="60914" cy="69250"/>
          </a:xfrm>
          <a:prstGeom prst="rect">
            <a:avLst/>
          </a:prstGeom>
        </p:spPr>
        <p:txBody>
          <a:bodyPr lIns="0" tIns="0" rIns="0" bIns="0" anchor="b"/>
          <a:lstStyle>
            <a:lvl1pPr algn="l" defTabSz="457200">
              <a:defRPr sz="450">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2465226294"/>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x">
  <p:cSld name="21_Blank">
    <p:bg>
      <p:bgPr>
        <a:solidFill>
          <a:srgbClr val="ECECEC"/>
        </a:solidFill>
        <a:effectLst/>
      </p:bgPr>
    </p:bg>
    <p:spTree>
      <p:nvGrpSpPr>
        <p:cNvPr id="1" name=""/>
        <p:cNvGrpSpPr/>
        <p:nvPr/>
      </p:nvGrpSpPr>
      <p:grpSpPr>
        <a:xfrm>
          <a:off x="0" y="0"/>
          <a:ext cx="0" cy="0"/>
          <a:chOff x="0" y="0"/>
          <a:chExt cx="0" cy="0"/>
        </a:xfrm>
      </p:grpSpPr>
      <p:sp>
        <p:nvSpPr>
          <p:cNvPr id="5854" name="Slide Number"/>
          <p:cNvSpPr txBox="1">
            <a:spLocks noGrp="1"/>
          </p:cNvSpPr>
          <p:nvPr>
            <p:ph type="sldNum" sz="quarter" idx="2"/>
          </p:nvPr>
        </p:nvSpPr>
        <p:spPr>
          <a:xfrm>
            <a:off x="230188" y="4850223"/>
            <a:ext cx="60914" cy="69250"/>
          </a:xfrm>
          <a:prstGeom prst="rect">
            <a:avLst/>
          </a:prstGeom>
        </p:spPr>
        <p:txBody>
          <a:bodyPr lIns="0" tIns="0" rIns="0" bIns="0" anchor="b"/>
          <a:lstStyle>
            <a:lvl1pPr algn="l" defTabSz="457200">
              <a:defRPr sz="450">
                <a:solidFill>
                  <a:srgbClr val="595959"/>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919170674"/>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type="tx">
  <p:cSld name="1_Title (above) + blank">
    <p:bg>
      <p:bgPr>
        <a:solidFill>
          <a:srgbClr val="ECECEC"/>
        </a:solidFill>
        <a:effectLst/>
      </p:bgPr>
    </p:bg>
    <p:spTree>
      <p:nvGrpSpPr>
        <p:cNvPr id="1" name=""/>
        <p:cNvGrpSpPr/>
        <p:nvPr/>
      </p:nvGrpSpPr>
      <p:grpSpPr>
        <a:xfrm>
          <a:off x="0" y="0"/>
          <a:ext cx="0" cy="0"/>
          <a:chOff x="0" y="0"/>
          <a:chExt cx="0" cy="0"/>
        </a:xfrm>
      </p:grpSpPr>
      <p:sp>
        <p:nvSpPr>
          <p:cNvPr id="5861" name="Title Text"/>
          <p:cNvSpPr txBox="1">
            <a:spLocks noGrp="1"/>
          </p:cNvSpPr>
          <p:nvPr>
            <p:ph type="title"/>
          </p:nvPr>
        </p:nvSpPr>
        <p:spPr>
          <a:xfrm>
            <a:off x="228600" y="173735"/>
            <a:ext cx="4474777" cy="914402"/>
          </a:xfrm>
          <a:prstGeom prst="rect">
            <a:avLst/>
          </a:prstGeom>
        </p:spPr>
        <p:txBody>
          <a:bodyPr lIns="0" tIns="0" rIns="0" bIns="0" anchor="t"/>
          <a:lstStyle>
            <a:lvl1pPr defTabSz="457200">
              <a:defRPr sz="1950" b="0">
                <a:solidFill>
                  <a:srgbClr val="595959"/>
                </a:solidFill>
                <a:latin typeface="+mj-lt"/>
                <a:ea typeface="+mj-ea"/>
                <a:cs typeface="+mj-cs"/>
                <a:sym typeface="Helvetica Neue"/>
              </a:defRPr>
            </a:lvl1pPr>
          </a:lstStyle>
          <a:p>
            <a:r>
              <a:t>Title Text</a:t>
            </a:r>
          </a:p>
        </p:txBody>
      </p:sp>
      <p:sp>
        <p:nvSpPr>
          <p:cNvPr id="5862" name="Slide Number"/>
          <p:cNvSpPr txBox="1">
            <a:spLocks noGrp="1"/>
          </p:cNvSpPr>
          <p:nvPr>
            <p:ph type="sldNum" sz="quarter" idx="2"/>
          </p:nvPr>
        </p:nvSpPr>
        <p:spPr>
          <a:xfrm>
            <a:off x="230188" y="4850223"/>
            <a:ext cx="60914" cy="69250"/>
          </a:xfrm>
          <a:prstGeom prst="rect">
            <a:avLst/>
          </a:prstGeom>
        </p:spPr>
        <p:txBody>
          <a:bodyPr lIns="0" tIns="0" rIns="0" bIns="0" anchor="b"/>
          <a:lstStyle>
            <a:lvl1pPr algn="l" defTabSz="457200">
              <a:defRPr sz="450">
                <a:solidFill>
                  <a:srgbClr val="595959"/>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249089133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355" indent="-173355">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panose="020B0604020202020204"/>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panose="020B0604020202020204"/>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668604"/>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tx">
  <p:cSld name="5_Solid Blue w/Photo">
    <p:spTree>
      <p:nvGrpSpPr>
        <p:cNvPr id="1" name=""/>
        <p:cNvGrpSpPr/>
        <p:nvPr/>
      </p:nvGrpSpPr>
      <p:grpSpPr>
        <a:xfrm>
          <a:off x="0" y="0"/>
          <a:ext cx="0" cy="0"/>
          <a:chOff x="0" y="0"/>
          <a:chExt cx="0" cy="0"/>
        </a:xfrm>
      </p:grpSpPr>
      <p:sp>
        <p:nvSpPr>
          <p:cNvPr id="5869" name="Shape 2"/>
          <p:cNvSpPr txBox="1"/>
          <p:nvPr/>
        </p:nvSpPr>
        <p:spPr>
          <a:xfrm>
            <a:off x="154049" y="4884990"/>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11800"/>
              </a:spcBef>
              <a:defRPr sz="1600">
                <a:solidFill>
                  <a:srgbClr val="FFFFFF"/>
                </a:solidFill>
                <a:latin typeface="+mn-lt"/>
                <a:ea typeface="+mn-ea"/>
                <a:cs typeface="+mn-cs"/>
                <a:sym typeface="Helvetica"/>
              </a:defRPr>
            </a:lvl1pPr>
          </a:lstStyle>
          <a:p>
            <a:r>
              <a:rPr sz="600"/>
              <a:t>IBM Cloud Kubernetes Service   |  ©2018 IBM Corporation</a:t>
            </a:r>
          </a:p>
        </p:txBody>
      </p:sp>
      <p:sp>
        <p:nvSpPr>
          <p:cNvPr id="5870" name="Slide Number"/>
          <p:cNvSpPr txBox="1">
            <a:spLocks noGrp="1"/>
          </p:cNvSpPr>
          <p:nvPr>
            <p:ph type="sldNum" sz="quarter" idx="2"/>
          </p:nvPr>
        </p:nvSpPr>
        <p:spPr>
          <a:xfrm>
            <a:off x="6380076" y="4767262"/>
            <a:ext cx="346249" cy="343684"/>
          </a:xfrm>
          <a:prstGeom prst="rect">
            <a:avLst/>
          </a:prstGeom>
        </p:spPr>
        <p:txBody>
          <a:bodyPr lIns="101600" tIns="101600" rIns="101600" bIns="101600"/>
          <a:lstStyle/>
          <a:p>
            <a:fld id="{86CB4B4D-7CA3-9044-876B-883B54F8677D}" type="slidenum">
              <a:t>‹#›</a:t>
            </a:fld>
            <a:endParaRPr/>
          </a:p>
        </p:txBody>
      </p:sp>
    </p:spTree>
    <p:extLst>
      <p:ext uri="{BB962C8B-B14F-4D97-AF65-F5344CB8AC3E}">
        <p14:creationId xmlns:p14="http://schemas.microsoft.com/office/powerpoint/2010/main" val="2600158663"/>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tx">
  <p:cSld name="5_Divider 4">
    <p:bg>
      <p:bgPr>
        <a:solidFill>
          <a:srgbClr val="000000"/>
        </a:solidFill>
        <a:effectLst/>
      </p:bgPr>
    </p:bg>
    <p:spTree>
      <p:nvGrpSpPr>
        <p:cNvPr id="1" name=""/>
        <p:cNvGrpSpPr/>
        <p:nvPr/>
      </p:nvGrpSpPr>
      <p:grpSpPr>
        <a:xfrm>
          <a:off x="0" y="0"/>
          <a:ext cx="0" cy="0"/>
          <a:chOff x="0" y="0"/>
          <a:chExt cx="0" cy="0"/>
        </a:xfrm>
      </p:grpSpPr>
      <p:sp>
        <p:nvSpPr>
          <p:cNvPr id="5877" name="Body Level One…"/>
          <p:cNvSpPr txBox="1">
            <a:spLocks noGrp="1"/>
          </p:cNvSpPr>
          <p:nvPr>
            <p:ph type="body" sz="quarter" idx="1"/>
          </p:nvPr>
        </p:nvSpPr>
        <p:spPr>
          <a:xfrm>
            <a:off x="3049774" y="2250281"/>
            <a:ext cx="3044453" cy="642938"/>
          </a:xfrm>
          <a:prstGeom prst="rect">
            <a:avLst/>
          </a:prstGeom>
        </p:spPr>
        <p:txBody>
          <a:bodyPr lIns="101600" tIns="101600" rIns="101600" bIns="101600"/>
          <a:lstStyle>
            <a:lvl1pPr marL="0" indent="0">
              <a:spcBef>
                <a:spcPts val="0"/>
              </a:spcBef>
              <a:buSzTx/>
              <a:buNone/>
              <a:defRPr sz="3975" b="1">
                <a:solidFill>
                  <a:srgbClr val="FFFFFF"/>
                </a:solidFill>
                <a:latin typeface="+mn-lt"/>
                <a:ea typeface="+mn-ea"/>
                <a:cs typeface="+mn-cs"/>
                <a:sym typeface="Helvetica"/>
              </a:defRPr>
            </a:lvl1pPr>
            <a:lvl2pPr marL="604470" indent="-485408">
              <a:spcBef>
                <a:spcPts val="0"/>
              </a:spcBef>
              <a:defRPr sz="3975" b="1">
                <a:solidFill>
                  <a:srgbClr val="FFFFFF"/>
                </a:solidFill>
                <a:latin typeface="+mn-lt"/>
                <a:ea typeface="+mn-ea"/>
                <a:cs typeface="+mn-cs"/>
                <a:sym typeface="Helvetica"/>
              </a:defRPr>
            </a:lvl2pPr>
            <a:lvl3pPr marL="723533" indent="-485408">
              <a:spcBef>
                <a:spcPts val="0"/>
              </a:spcBef>
              <a:defRPr sz="3975" b="1">
                <a:solidFill>
                  <a:srgbClr val="FFFFFF"/>
                </a:solidFill>
                <a:latin typeface="+mn-lt"/>
                <a:ea typeface="+mn-ea"/>
                <a:cs typeface="+mn-cs"/>
                <a:sym typeface="Helvetica"/>
              </a:defRPr>
            </a:lvl3pPr>
            <a:lvl4pPr marL="842595" indent="-485408">
              <a:spcBef>
                <a:spcPts val="0"/>
              </a:spcBef>
              <a:defRPr sz="3975" b="1">
                <a:solidFill>
                  <a:srgbClr val="FFFFFF"/>
                </a:solidFill>
                <a:latin typeface="+mn-lt"/>
                <a:ea typeface="+mn-ea"/>
                <a:cs typeface="+mn-cs"/>
                <a:sym typeface="Helvetica"/>
              </a:defRPr>
            </a:lvl4pPr>
            <a:lvl5pPr marL="96165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78" name="Slide Number"/>
          <p:cNvSpPr txBox="1">
            <a:spLocks noGrp="1"/>
          </p:cNvSpPr>
          <p:nvPr>
            <p:ph type="sldNum" sz="quarter" idx="2"/>
          </p:nvPr>
        </p:nvSpPr>
        <p:spPr>
          <a:xfrm>
            <a:off x="8825620" y="4905375"/>
            <a:ext cx="346249" cy="343684"/>
          </a:xfrm>
          <a:prstGeom prst="rect">
            <a:avLst/>
          </a:prstGeom>
        </p:spPr>
        <p:txBody>
          <a:bodyPr lIns="101600" tIns="101600" rIns="101600" bIns="101600"/>
          <a:lstStyle/>
          <a:p>
            <a:fld id="{86CB4B4D-7CA3-9044-876B-883B54F8677D}" type="slidenum">
              <a:t>‹#›</a:t>
            </a:fld>
            <a:endParaRPr/>
          </a:p>
        </p:txBody>
      </p:sp>
    </p:spTree>
    <p:extLst>
      <p:ext uri="{BB962C8B-B14F-4D97-AF65-F5344CB8AC3E}">
        <p14:creationId xmlns:p14="http://schemas.microsoft.com/office/powerpoint/2010/main" val="3549160489"/>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tx">
  <p:cSld name="section, title, text">
    <p:bg>
      <p:bgPr>
        <a:solidFill>
          <a:srgbClr val="EAEAEA"/>
        </a:solidFill>
        <a:effectLst/>
      </p:bgPr>
    </p:bg>
    <p:spTree>
      <p:nvGrpSpPr>
        <p:cNvPr id="1" name=""/>
        <p:cNvGrpSpPr/>
        <p:nvPr/>
      </p:nvGrpSpPr>
      <p:grpSpPr>
        <a:xfrm>
          <a:off x="0" y="0"/>
          <a:ext cx="0" cy="0"/>
          <a:chOff x="0" y="0"/>
          <a:chExt cx="0" cy="0"/>
        </a:xfrm>
      </p:grpSpPr>
      <p:sp>
        <p:nvSpPr>
          <p:cNvPr id="5885" name="Title Text"/>
          <p:cNvSpPr txBox="1">
            <a:spLocks noGrp="1"/>
          </p:cNvSpPr>
          <p:nvPr>
            <p:ph type="title"/>
          </p:nvPr>
        </p:nvSpPr>
        <p:spPr>
          <a:xfrm>
            <a:off x="228600" y="411480"/>
            <a:ext cx="4114800" cy="432805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886"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5887" name="Body Level One…"/>
          <p:cNvSpPr txBox="1">
            <a:spLocks noGrp="1"/>
          </p:cNvSpPr>
          <p:nvPr>
            <p:ph type="body" sz="half" idx="1"/>
          </p:nvPr>
        </p:nvSpPr>
        <p:spPr>
          <a:xfrm>
            <a:off x="4800600" y="493775"/>
            <a:ext cx="4114800" cy="4199731"/>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000000"/>
                </a:solidFill>
                <a:latin typeface="IBM Plex Sans"/>
                <a:ea typeface="IBM Plex Sans"/>
                <a:cs typeface="IBM Plex Sans"/>
                <a:sym typeface="IBM Plex Sans"/>
              </a:defRPr>
            </a:lvl2pPr>
            <a:lvl3pPr marL="250797" indent="-166858" defTabSz="457200">
              <a:spcBef>
                <a:spcPts val="1088"/>
              </a:spcBef>
              <a:buSzPct val="100000"/>
              <a:defRPr sz="1350">
                <a:solidFill>
                  <a:srgbClr val="000000"/>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000000"/>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888" name="Text Placeholder 11"/>
          <p:cNvSpPr>
            <a:spLocks noGrp="1"/>
          </p:cNvSpPr>
          <p:nvPr>
            <p:ph type="body" sz="quarter" idx="13"/>
          </p:nvPr>
        </p:nvSpPr>
        <p:spPr>
          <a:xfrm>
            <a:off x="228600" y="200563"/>
            <a:ext cx="4114800" cy="300038"/>
          </a:xfrm>
          <a:prstGeom prst="rect">
            <a:avLst/>
          </a:prstGeom>
        </p:spPr>
        <p:txBody>
          <a:bodyPr lIns="0" tIns="0" rIns="0" bIns="0" anchor="t"/>
          <a:lstStyle>
            <a:lvl1pPr marL="0" indent="0" defTabSz="457200">
              <a:spcBef>
                <a:spcPts val="1088"/>
              </a:spcBef>
              <a:buSzTx/>
              <a:buNone/>
              <a:defRPr sz="2800">
                <a:solidFill>
                  <a:srgbClr val="000000"/>
                </a:solidFill>
                <a:latin typeface="IBM Plex Sans"/>
                <a:sym typeface="IBM Plex Sans"/>
              </a:defRPr>
            </a:lvl1pPr>
          </a:lstStyle>
          <a:p>
            <a:pPr marL="0" indent="0" defTabSz="1219200">
              <a:spcBef>
                <a:spcPts val="2900"/>
              </a:spcBef>
              <a:buSzTx/>
              <a:buNone/>
              <a:defRPr sz="2800">
                <a:solidFill>
                  <a:srgbClr val="000000"/>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272688196"/>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type="tx">
  <p:cSld name="boxes (1 large, 4 small)">
    <p:bg>
      <p:bgPr>
        <a:solidFill>
          <a:srgbClr val="000000"/>
        </a:solidFill>
        <a:effectLst/>
      </p:bgPr>
    </p:bg>
    <p:spTree>
      <p:nvGrpSpPr>
        <p:cNvPr id="1" name=""/>
        <p:cNvGrpSpPr/>
        <p:nvPr/>
      </p:nvGrpSpPr>
      <p:grpSpPr>
        <a:xfrm>
          <a:off x="0" y="0"/>
          <a:ext cx="0" cy="0"/>
          <a:chOff x="0" y="0"/>
          <a:chExt cx="0" cy="0"/>
        </a:xfrm>
      </p:grpSpPr>
      <p:sp>
        <p:nvSpPr>
          <p:cNvPr id="5895" name="Body Level One…"/>
          <p:cNvSpPr txBox="1">
            <a:spLocks noGrp="1"/>
          </p:cNvSpPr>
          <p:nvPr>
            <p:ph type="body" sz="quarter" idx="1"/>
          </p:nvPr>
        </p:nvSpPr>
        <p:spPr>
          <a:xfrm>
            <a:off x="6857998" y="2571750"/>
            <a:ext cx="2286000" cy="2571750"/>
          </a:xfrm>
          <a:prstGeom prst="rect">
            <a:avLst/>
          </a:prstGeom>
          <a:solidFill>
            <a:srgbClr val="69A6FF"/>
          </a:solidFill>
        </p:spPr>
        <p:txBody>
          <a:bodyPr lIns="512063" tIns="512063" rIns="512063" bIns="512063"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FFFFFF"/>
                </a:solidFill>
                <a:latin typeface="IBM Plex Sans"/>
                <a:ea typeface="IBM Plex Sans"/>
                <a:cs typeface="IBM Plex Sans"/>
                <a:sym typeface="IBM Plex Sans"/>
              </a:defRPr>
            </a:lvl2pPr>
            <a:lvl3pPr marL="250797" indent="-166858" defTabSz="457200">
              <a:spcBef>
                <a:spcPts val="1088"/>
              </a:spcBef>
              <a:buSzPct val="100000"/>
              <a:defRPr sz="1350">
                <a:solidFill>
                  <a:srgbClr val="FFFFFF"/>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FFFFFF"/>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896"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897" name="Title Text"/>
          <p:cNvSpPr txBox="1">
            <a:spLocks noGrp="1"/>
          </p:cNvSpPr>
          <p:nvPr>
            <p:ph type="title"/>
          </p:nvPr>
        </p:nvSpPr>
        <p:spPr>
          <a:xfrm>
            <a:off x="-2" y="-1"/>
            <a:ext cx="9144000" cy="2571752"/>
          </a:xfrm>
          <a:prstGeom prst="rect">
            <a:avLst/>
          </a:prstGeom>
          <a:solidFill>
            <a:srgbClr val="000000"/>
          </a:solidFill>
        </p:spPr>
        <p:txBody>
          <a:bodyPr lIns="414527" tIns="414527" rIns="414527" bIns="414527" anchor="t"/>
          <a:lstStyle>
            <a:lvl1pPr defTabSz="457200">
              <a:lnSpc>
                <a:spcPct val="90000"/>
              </a:lnSpc>
              <a:defRPr sz="48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4062681731"/>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type="tx">
  <p:cSld name="1_section, title, text">
    <p:bg>
      <p:bgPr>
        <a:solidFill>
          <a:srgbClr val="000000"/>
        </a:solidFill>
        <a:effectLst/>
      </p:bgPr>
    </p:bg>
    <p:spTree>
      <p:nvGrpSpPr>
        <p:cNvPr id="1" name=""/>
        <p:cNvGrpSpPr/>
        <p:nvPr/>
      </p:nvGrpSpPr>
      <p:grpSpPr>
        <a:xfrm>
          <a:off x="0" y="0"/>
          <a:ext cx="0" cy="0"/>
          <a:chOff x="0" y="0"/>
          <a:chExt cx="0" cy="0"/>
        </a:xfrm>
      </p:grpSpPr>
      <p:sp>
        <p:nvSpPr>
          <p:cNvPr id="5904" name="Title Text"/>
          <p:cNvSpPr txBox="1">
            <a:spLocks noGrp="1"/>
          </p:cNvSpPr>
          <p:nvPr>
            <p:ph type="title"/>
          </p:nvPr>
        </p:nvSpPr>
        <p:spPr>
          <a:xfrm>
            <a:off x="228600" y="411480"/>
            <a:ext cx="4114800" cy="432805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905"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906" name="Body Level One…"/>
          <p:cNvSpPr txBox="1">
            <a:spLocks noGrp="1"/>
          </p:cNvSpPr>
          <p:nvPr>
            <p:ph type="body" sz="half" idx="1"/>
          </p:nvPr>
        </p:nvSpPr>
        <p:spPr>
          <a:xfrm>
            <a:off x="4800600" y="493775"/>
            <a:ext cx="4114800" cy="4199731"/>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FFFFFF"/>
                </a:solidFill>
                <a:latin typeface="IBM Plex Sans"/>
                <a:ea typeface="IBM Plex Sans"/>
                <a:cs typeface="IBM Plex Sans"/>
                <a:sym typeface="IBM Plex Sans"/>
              </a:defRPr>
            </a:lvl2pPr>
            <a:lvl3pPr marL="250797" indent="-166858" defTabSz="457200">
              <a:spcBef>
                <a:spcPts val="1088"/>
              </a:spcBef>
              <a:buSzPct val="100000"/>
              <a:defRPr sz="1350">
                <a:solidFill>
                  <a:srgbClr val="FFFFFF"/>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FFFFFF"/>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907" name="Text Placeholder 11"/>
          <p:cNvSpPr>
            <a:spLocks noGrp="1"/>
          </p:cNvSpPr>
          <p:nvPr>
            <p:ph type="body" sz="quarter" idx="13"/>
          </p:nvPr>
        </p:nvSpPr>
        <p:spPr>
          <a:xfrm>
            <a:off x="228600" y="200563"/>
            <a:ext cx="4114800" cy="300038"/>
          </a:xfrm>
          <a:prstGeom prst="rect">
            <a:avLst/>
          </a:prstGeom>
        </p:spPr>
        <p:txBody>
          <a:bodyPr lIns="0" tIns="0" rIns="0" bIns="0" anchor="t"/>
          <a:lstStyle>
            <a:lvl1pPr marL="0" indent="0" defTabSz="457200">
              <a:spcBef>
                <a:spcPts val="1088"/>
              </a:spcBef>
              <a:buSzTx/>
              <a:buNone/>
              <a:defRPr sz="2800">
                <a:solidFill>
                  <a:srgbClr val="FFFFFF"/>
                </a:solidFill>
                <a:latin typeface="IBM Plex Sans"/>
                <a:sym typeface="IBM Plex Sans"/>
              </a:defRPr>
            </a:lvl1pPr>
          </a:lstStyle>
          <a:p>
            <a:pPr marL="0" indent="0" defTabSz="1219200">
              <a:spcBef>
                <a:spcPts val="2900"/>
              </a:spcBef>
              <a:buSzTx/>
              <a:buNone/>
              <a:defRPr sz="2800">
                <a:solidFill>
                  <a:srgbClr val="FFFFFF"/>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3295595957"/>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tx">
  <p:cSld name="fact, number, half-image (bleeds)">
    <p:bg>
      <p:bgPr>
        <a:solidFill>
          <a:srgbClr val="000000"/>
        </a:solidFill>
        <a:effectLst/>
      </p:bgPr>
    </p:bg>
    <p:spTree>
      <p:nvGrpSpPr>
        <p:cNvPr id="1" name=""/>
        <p:cNvGrpSpPr/>
        <p:nvPr/>
      </p:nvGrpSpPr>
      <p:grpSpPr>
        <a:xfrm>
          <a:off x="0" y="0"/>
          <a:ext cx="0" cy="0"/>
          <a:chOff x="0" y="0"/>
          <a:chExt cx="0" cy="0"/>
        </a:xfrm>
      </p:grpSpPr>
      <p:sp>
        <p:nvSpPr>
          <p:cNvPr id="5914" name="Title Text"/>
          <p:cNvSpPr txBox="1">
            <a:spLocks noGrp="1"/>
          </p:cNvSpPr>
          <p:nvPr>
            <p:ph type="title"/>
          </p:nvPr>
        </p:nvSpPr>
        <p:spPr>
          <a:xfrm>
            <a:off x="228600" y="210311"/>
            <a:ext cx="4114800" cy="1003808"/>
          </a:xfrm>
          <a:prstGeom prst="rect">
            <a:avLst/>
          </a:prstGeom>
        </p:spPr>
        <p:txBody>
          <a:bodyPr lIns="0" tIns="0" rIns="0" bIns="0" anchor="t"/>
          <a:lstStyle>
            <a:lvl1pPr defTabSz="457200">
              <a:lnSpc>
                <a:spcPct val="90000"/>
              </a:lnSpc>
              <a:defRPr sz="1575" b="0">
                <a:solidFill>
                  <a:srgbClr val="FFFFFF"/>
                </a:solidFill>
                <a:latin typeface="IBM Plex Sans"/>
                <a:ea typeface="IBM Plex Sans"/>
                <a:cs typeface="IBM Plex Sans"/>
                <a:sym typeface="IBM Plex Sans"/>
              </a:defRPr>
            </a:lvl1pPr>
          </a:lstStyle>
          <a:p>
            <a:r>
              <a:t>Title Text</a:t>
            </a:r>
          </a:p>
        </p:txBody>
      </p:sp>
      <p:sp>
        <p:nvSpPr>
          <p:cNvPr id="5915"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916" name="Body Level One…"/>
          <p:cNvSpPr txBox="1">
            <a:spLocks noGrp="1"/>
          </p:cNvSpPr>
          <p:nvPr>
            <p:ph type="body" sz="half" idx="1"/>
          </p:nvPr>
        </p:nvSpPr>
        <p:spPr>
          <a:xfrm>
            <a:off x="228600" y="1554480"/>
            <a:ext cx="4114800" cy="3108961"/>
          </a:xfrm>
          <a:prstGeom prst="rect">
            <a:avLst/>
          </a:prstGeom>
        </p:spPr>
        <p:txBody>
          <a:bodyPr lIns="0" tIns="0" rIns="0" bIns="0" anchor="t"/>
          <a:lstStyle>
            <a:lvl1pPr marL="0" indent="0" defTabSz="457200">
              <a:lnSpc>
                <a:spcPct val="90000"/>
              </a:lnSpc>
              <a:spcBef>
                <a:spcPts val="0"/>
              </a:spcBef>
              <a:buSzTx/>
              <a:buNone/>
              <a:defRPr sz="9600" b="1">
                <a:solidFill>
                  <a:srgbClr val="FFFFFF"/>
                </a:solidFill>
                <a:latin typeface="IBM Plex Sans"/>
                <a:ea typeface="IBM Plex Sans"/>
                <a:cs typeface="IBM Plex Sans"/>
                <a:sym typeface="IBM Plex Sans"/>
              </a:defRPr>
            </a:lvl1pPr>
            <a:lvl2pPr marL="1186546" indent="-1186546" defTabSz="457200">
              <a:lnSpc>
                <a:spcPct val="90000"/>
              </a:lnSpc>
              <a:spcBef>
                <a:spcPts val="0"/>
              </a:spcBef>
              <a:buSzPct val="100000"/>
              <a:buChar char="–"/>
              <a:defRPr sz="9600" b="1">
                <a:solidFill>
                  <a:srgbClr val="FFFFFF"/>
                </a:solidFill>
                <a:latin typeface="IBM Plex Sans"/>
                <a:ea typeface="IBM Plex Sans"/>
                <a:cs typeface="IBM Plex Sans"/>
                <a:sym typeface="IBM Plex Sans"/>
              </a:defRPr>
            </a:lvl2pPr>
            <a:lvl3pPr marL="1270485" indent="-1186546" defTabSz="457200">
              <a:lnSpc>
                <a:spcPct val="90000"/>
              </a:lnSpc>
              <a:spcBef>
                <a:spcPts val="0"/>
              </a:spcBef>
              <a:buSzPct val="100000"/>
              <a:defRPr sz="9600" b="1">
                <a:solidFill>
                  <a:srgbClr val="FFFFFF"/>
                </a:solidFill>
                <a:latin typeface="IBM Plex Sans"/>
                <a:ea typeface="IBM Plex Sans"/>
                <a:cs typeface="IBM Plex Sans"/>
                <a:sym typeface="IBM Plex Sans"/>
              </a:defRPr>
            </a:lvl3pPr>
            <a:lvl4pPr marL="1325336" indent="-1153886" defTabSz="457200">
              <a:lnSpc>
                <a:spcPct val="90000"/>
              </a:lnSpc>
              <a:spcBef>
                <a:spcPts val="0"/>
              </a:spcBef>
              <a:buSzPct val="100000"/>
              <a:buChar char="–"/>
              <a:defRPr sz="9600" b="1">
                <a:solidFill>
                  <a:srgbClr val="FFFFFF"/>
                </a:solidFill>
                <a:latin typeface="IBM Plex Sans"/>
                <a:ea typeface="IBM Plex Sans"/>
                <a:cs typeface="IBM Plex Sans"/>
                <a:sym typeface="IBM Plex Sans"/>
              </a:defRPr>
            </a:lvl4pPr>
            <a:lvl5pPr marL="1422885" indent="-1186546" defTabSz="457200">
              <a:lnSpc>
                <a:spcPct val="90000"/>
              </a:lnSpc>
              <a:spcBef>
                <a:spcPts val="0"/>
              </a:spcBef>
              <a:buSzPct val="100000"/>
              <a:buChar char="»"/>
              <a:defRPr sz="9600" b="1">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917" name="Picture Placeholder 5"/>
          <p:cNvSpPr>
            <a:spLocks noGrp="1"/>
          </p:cNvSpPr>
          <p:nvPr>
            <p:ph type="pic" idx="13"/>
          </p:nvPr>
        </p:nvSpPr>
        <p:spPr>
          <a:xfrm>
            <a:off x="4572000" y="0"/>
            <a:ext cx="4572000" cy="5143500"/>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246372886"/>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000000"/>
        </a:solidFill>
        <a:effectLst/>
      </p:bgPr>
    </p:bg>
    <p:spTree>
      <p:nvGrpSpPr>
        <p:cNvPr id="1" name=""/>
        <p:cNvGrpSpPr/>
        <p:nvPr/>
      </p:nvGrpSpPr>
      <p:grpSpPr>
        <a:xfrm>
          <a:off x="0" y="0"/>
          <a:ext cx="0" cy="0"/>
          <a:chOff x="0" y="0"/>
          <a:chExt cx="0" cy="0"/>
        </a:xfrm>
      </p:grpSpPr>
      <p:sp>
        <p:nvSpPr>
          <p:cNvPr id="5924" name="Body Level One…"/>
          <p:cNvSpPr txBox="1">
            <a:spLocks noGrp="1"/>
          </p:cNvSpPr>
          <p:nvPr>
            <p:ph type="body" sz="half" idx="1"/>
          </p:nvPr>
        </p:nvSpPr>
        <p:spPr>
          <a:xfrm>
            <a:off x="4572002" y="2571750"/>
            <a:ext cx="4572000" cy="2571750"/>
          </a:xfrm>
          <a:prstGeom prst="rect">
            <a:avLst/>
          </a:prstGeom>
          <a:solidFill>
            <a:srgbClr val="003BC9"/>
          </a:solidFill>
        </p:spPr>
        <p:txBody>
          <a:bodyPr lIns="512063" tIns="512063" rIns="512063" bIns="512063"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FFFFFF"/>
                </a:solidFill>
                <a:latin typeface="IBM Plex Sans"/>
                <a:ea typeface="IBM Plex Sans"/>
                <a:cs typeface="IBM Plex Sans"/>
                <a:sym typeface="IBM Plex Sans"/>
              </a:defRPr>
            </a:lvl2pPr>
            <a:lvl3pPr marL="250797" indent="-166858" defTabSz="457200">
              <a:spcBef>
                <a:spcPts val="1088"/>
              </a:spcBef>
              <a:buSzPct val="100000"/>
              <a:defRPr sz="1350">
                <a:solidFill>
                  <a:srgbClr val="FFFFFF"/>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FFFFFF"/>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925"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926" name="Title Text"/>
          <p:cNvSpPr txBox="1">
            <a:spLocks noGrp="1"/>
          </p:cNvSpPr>
          <p:nvPr>
            <p:ph type="title"/>
          </p:nvPr>
        </p:nvSpPr>
        <p:spPr>
          <a:xfrm>
            <a:off x="-1" y="-1"/>
            <a:ext cx="4571999" cy="2571752"/>
          </a:xfrm>
          <a:prstGeom prst="rect">
            <a:avLst/>
          </a:prstGeom>
          <a:solidFill>
            <a:srgbClr val="0064FF"/>
          </a:solidFill>
        </p:spPr>
        <p:txBody>
          <a:bodyPr lIns="536448" tIns="536448" rIns="536448" bIns="536448"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3025370195"/>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tx">
  <p:cSld name="4_title, blank">
    <p:bg>
      <p:bgPr>
        <a:solidFill>
          <a:srgbClr val="FFFFFF"/>
        </a:solidFill>
        <a:effectLst/>
      </p:bgPr>
    </p:bg>
    <p:spTree>
      <p:nvGrpSpPr>
        <p:cNvPr id="1" name=""/>
        <p:cNvGrpSpPr/>
        <p:nvPr/>
      </p:nvGrpSpPr>
      <p:grpSpPr>
        <a:xfrm>
          <a:off x="0" y="0"/>
          <a:ext cx="0" cy="0"/>
          <a:chOff x="0" y="0"/>
          <a:chExt cx="0" cy="0"/>
        </a:xfrm>
      </p:grpSpPr>
      <p:sp>
        <p:nvSpPr>
          <p:cNvPr id="5933" name="Title Text"/>
          <p:cNvSpPr txBox="1">
            <a:spLocks noGrp="1"/>
          </p:cNvSpPr>
          <p:nvPr>
            <p:ph type="title"/>
          </p:nvPr>
        </p:nvSpPr>
        <p:spPr>
          <a:xfrm>
            <a:off x="228600" y="201168"/>
            <a:ext cx="4114800" cy="381000"/>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934"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114154432"/>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x">
  <p:cSld name="5_title, blank">
    <p:bg>
      <p:bgPr>
        <a:solidFill>
          <a:srgbClr val="FFFFFF"/>
        </a:solidFill>
        <a:effectLst/>
      </p:bgPr>
    </p:bg>
    <p:spTree>
      <p:nvGrpSpPr>
        <p:cNvPr id="1" name=""/>
        <p:cNvGrpSpPr/>
        <p:nvPr/>
      </p:nvGrpSpPr>
      <p:grpSpPr>
        <a:xfrm>
          <a:off x="0" y="0"/>
          <a:ext cx="0" cy="0"/>
          <a:chOff x="0" y="0"/>
          <a:chExt cx="0" cy="0"/>
        </a:xfrm>
      </p:grpSpPr>
      <p:sp>
        <p:nvSpPr>
          <p:cNvPr id="5941" name="Title Text"/>
          <p:cNvSpPr txBox="1">
            <a:spLocks noGrp="1"/>
          </p:cNvSpPr>
          <p:nvPr>
            <p:ph type="title"/>
          </p:nvPr>
        </p:nvSpPr>
        <p:spPr>
          <a:xfrm>
            <a:off x="228600" y="201168"/>
            <a:ext cx="4114800" cy="381000"/>
          </a:xfrm>
          <a:prstGeom prst="rect">
            <a:avLst/>
          </a:prstGeom>
        </p:spPr>
        <p:txBody>
          <a:bodyPr lIns="0" tIns="0" rIns="0" bIns="0" anchor="t"/>
          <a:lstStyle>
            <a:lvl1pPr defTabSz="457200">
              <a:lnSpc>
                <a:spcPct val="90000"/>
              </a:lnSpc>
              <a:defRPr sz="2400" b="0">
                <a:solidFill>
                  <a:srgbClr val="000000"/>
                </a:solidFill>
                <a:latin typeface="Arial"/>
                <a:ea typeface="Arial"/>
                <a:cs typeface="Arial"/>
                <a:sym typeface="Arial"/>
              </a:defRPr>
            </a:lvl1pPr>
          </a:lstStyle>
          <a:p>
            <a:r>
              <a:t>Title Text</a:t>
            </a:r>
          </a:p>
        </p:txBody>
      </p:sp>
      <p:sp>
        <p:nvSpPr>
          <p:cNvPr id="5942" name="Slide Number"/>
          <p:cNvSpPr txBox="1">
            <a:spLocks noGrp="1"/>
          </p:cNvSpPr>
          <p:nvPr>
            <p:ph type="sldNum" sz="quarter" idx="2"/>
          </p:nvPr>
        </p:nvSpPr>
        <p:spPr>
          <a:xfrm>
            <a:off x="8820823" y="4848893"/>
            <a:ext cx="94578" cy="92333"/>
          </a:xfrm>
          <a:prstGeom prst="rect">
            <a:avLst/>
          </a:prstGeom>
        </p:spPr>
        <p:txBody>
          <a:bodyPr lIns="0" tIns="0" rIns="0" bIns="0" anchor="ctr"/>
          <a:lstStyle>
            <a:lvl1pPr algn="r" defTabSz="685800">
              <a:defRPr sz="6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15190390"/>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x">
  <p:cSld name="boxes (4 tall)">
    <p:bg>
      <p:bgPr>
        <a:solidFill>
          <a:srgbClr val="EAEAEA"/>
        </a:solidFill>
        <a:effectLst/>
      </p:bgPr>
    </p:bg>
    <p:spTree>
      <p:nvGrpSpPr>
        <p:cNvPr id="1" name=""/>
        <p:cNvGrpSpPr/>
        <p:nvPr/>
      </p:nvGrpSpPr>
      <p:grpSpPr>
        <a:xfrm>
          <a:off x="0" y="0"/>
          <a:ext cx="0" cy="0"/>
          <a:chOff x="0" y="0"/>
          <a:chExt cx="0" cy="0"/>
        </a:xfrm>
      </p:grpSpPr>
      <p:sp>
        <p:nvSpPr>
          <p:cNvPr id="5949" name="Body Level One…"/>
          <p:cNvSpPr txBox="1">
            <a:spLocks noGrp="1"/>
          </p:cNvSpPr>
          <p:nvPr>
            <p:ph type="body" sz="half" idx="1"/>
          </p:nvPr>
        </p:nvSpPr>
        <p:spPr>
          <a:xfrm>
            <a:off x="0" y="-1"/>
            <a:ext cx="2286000" cy="5143500"/>
          </a:xfrm>
          <a:prstGeom prst="rect">
            <a:avLst/>
          </a:prstGeom>
          <a:solidFill>
            <a:srgbClr val="000000"/>
          </a:solidFill>
        </p:spPr>
        <p:txBody>
          <a:bodyPr lIns="487679" tIns="487679" rIns="487679" bIns="487679" anchor="t"/>
          <a:lstStyle>
            <a:lvl1pPr marL="0" indent="0" defTabSz="457200">
              <a:spcBef>
                <a:spcPts val="1088"/>
              </a:spcBef>
              <a:buSzTx/>
              <a:buNone/>
              <a:defRPr sz="1575">
                <a:solidFill>
                  <a:srgbClr val="FFFFFF"/>
                </a:solidFill>
                <a:latin typeface="IBM Plex Sans"/>
                <a:ea typeface="IBM Plex Sans"/>
                <a:cs typeface="IBM Plex Sans"/>
                <a:sym typeface="IBM Plex Sans"/>
              </a:defRPr>
            </a:lvl1pPr>
            <a:lvl2pPr marL="247759" indent="-247759" defTabSz="457200">
              <a:spcBef>
                <a:spcPts val="1088"/>
              </a:spcBef>
              <a:buSzPct val="100000"/>
              <a:buChar char="–"/>
              <a:defRPr sz="1575">
                <a:solidFill>
                  <a:srgbClr val="FFFFFF"/>
                </a:solidFill>
                <a:latin typeface="IBM Plex Sans"/>
                <a:ea typeface="IBM Plex Sans"/>
                <a:cs typeface="IBM Plex Sans"/>
                <a:sym typeface="IBM Plex Sans"/>
              </a:defRPr>
            </a:lvl2pPr>
            <a:lvl3pPr marL="331698" indent="-247759" defTabSz="457200">
              <a:spcBef>
                <a:spcPts val="1088"/>
              </a:spcBef>
              <a:buSzPct val="100000"/>
              <a:defRPr sz="1575">
                <a:solidFill>
                  <a:srgbClr val="FFFFFF"/>
                </a:solidFill>
                <a:latin typeface="IBM Plex Sans"/>
                <a:ea typeface="IBM Plex Sans"/>
                <a:cs typeface="IBM Plex Sans"/>
                <a:sym typeface="IBM Plex Sans"/>
              </a:defRPr>
            </a:lvl3pPr>
            <a:lvl4pPr marL="412389" indent="-240939" defTabSz="457200">
              <a:spcBef>
                <a:spcPts val="1088"/>
              </a:spcBef>
              <a:buSzPct val="100000"/>
              <a:buChar char="–"/>
              <a:defRPr sz="1575">
                <a:solidFill>
                  <a:srgbClr val="FFFFFF"/>
                </a:solidFill>
                <a:latin typeface="IBM Plex Sans"/>
                <a:ea typeface="IBM Plex Sans"/>
                <a:cs typeface="IBM Plex Sans"/>
                <a:sym typeface="IBM Plex Sans"/>
              </a:defRPr>
            </a:lvl4pPr>
            <a:lvl5pPr marL="484098" indent="-247759" defTabSz="457200">
              <a:spcBef>
                <a:spcPts val="1088"/>
              </a:spcBef>
              <a:buSzPct val="100000"/>
              <a:buChar char="»"/>
              <a:defRPr sz="1575">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950" name="Slide Number"/>
          <p:cNvSpPr txBox="1">
            <a:spLocks noGrp="1"/>
          </p:cNvSpPr>
          <p:nvPr>
            <p:ph type="sldNum" sz="quarter" idx="2"/>
          </p:nvPr>
        </p:nvSpPr>
        <p:spPr>
          <a:xfrm>
            <a:off x="8812808" y="4848893"/>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73980814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2054521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666974339"/>
      </p:ext>
    </p:extLst>
  </p:cSld>
  <p:clrMapOvr>
    <a:overrideClrMapping bg1="lt1" tx1="dk1" bg2="lt2" tx2="dk2" accent1="accent1" accent2="accent2" accent3="accent3" accent4="accent4" accent5="accent5" accent6="accent6" hlink="hlink" folHlink="folHlink"/>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450718525"/>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658179348"/>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18148986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277329635"/>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10017707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71766"/>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74121864"/>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882555815"/>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481895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hasCustomPrompt="1"/>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2736191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256579385"/>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788997694"/>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763930"/>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
        <p:nvSpPr>
          <p:cNvPr id="8" name="Content Placeholder 7"/>
          <p:cNvSpPr>
            <a:spLocks noGrp="1"/>
          </p:cNvSpPr>
          <p:nvPr>
            <p:ph sz="quarter" idx="12"/>
          </p:nvPr>
        </p:nvSpPr>
        <p:spPr>
          <a:xfrm>
            <a:off x="512180" y="1041722"/>
            <a:ext cx="7857317" cy="336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456220"/>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2514600" y="4826480"/>
            <a:ext cx="417845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803357080"/>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73823475"/>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77556409"/>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567950970"/>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220736236"/>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995667056"/>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8115214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649947007"/>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3713699878"/>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151955638"/>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6243263"/>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userDrawn="1">
  <p:cSld name="Text_slide_simpl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142524"/>
            <a:ext cx="8270327" cy="3640931"/>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1900174284"/>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Text_slid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502569"/>
            <a:ext cx="8270327" cy="3280886"/>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p:cNvSpPr>
            <a:spLocks noGrp="1"/>
          </p:cNvSpPr>
          <p:nvPr>
            <p:ph type="body" sz="quarter" idx="14"/>
          </p:nvPr>
        </p:nvSpPr>
        <p:spPr>
          <a:xfrm>
            <a:off x="679088" y="914400"/>
            <a:ext cx="8270841" cy="588169"/>
          </a:xfrm>
          <a:prstGeom prst="rect">
            <a:avLst/>
          </a:prstGeom>
        </p:spPr>
        <p:txBody>
          <a:bodyPr/>
          <a:lstStyle>
            <a:lvl1pPr marL="0" indent="0">
              <a:buNone/>
              <a:defRPr sz="1500" b="0" i="0">
                <a:solidFill>
                  <a:schemeClr val="bg1"/>
                </a:solidFill>
                <a:latin typeface="IBM Plex Sans Regular" charset="0"/>
                <a:ea typeface="IBM Plex Sans Regular" charset="0"/>
                <a:cs typeface="IBM Plex Sans Regular" charset="0"/>
              </a:defRPr>
            </a:lvl1pPr>
          </a:lstStyle>
          <a:p>
            <a:pPr lvl="0"/>
            <a:r>
              <a:rPr lang="en-US"/>
              <a:t>Click to edit Master text styles</a:t>
            </a:r>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3042917265"/>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2250281"/>
            <a:ext cx="3044453"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913763" y="4905375"/>
            <a:ext cx="169964" cy="17621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2461879"/>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422301" y="4855743"/>
            <a:ext cx="239073" cy="238121"/>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342379603"/>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2" y="806519"/>
            <a:ext cx="2283028" cy="1651868"/>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806519"/>
            <a:ext cx="2283028" cy="1651868"/>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2" y="2685114"/>
            <a:ext cx="2283028" cy="1651868"/>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5522" name="Shape 341"/>
          <p:cNvSpPr/>
          <p:nvPr/>
        </p:nvSpPr>
        <p:spPr>
          <a:xfrm>
            <a:off x="-97632" y="1998531"/>
            <a:ext cx="662212" cy="1146439"/>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7" y="1981200"/>
            <a:ext cx="2216752"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4884991"/>
            <a:ext cx="2032608"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75931" y="4878958"/>
            <a:ext cx="185443"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14021605"/>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156084"/>
            <a:ext cx="2894894" cy="5455667"/>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937246"/>
            <a:ext cx="675666" cy="236603"/>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187277"/>
            <a:ext cx="4970658" cy="646475"/>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185512"/>
            <a:ext cx="675666" cy="236603"/>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6" y="2447449"/>
            <a:ext cx="4883780" cy="646475"/>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3433778"/>
            <a:ext cx="675666" cy="236603"/>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6" y="3683809"/>
            <a:ext cx="4883780" cy="646475"/>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199779"/>
            <a:ext cx="5041445" cy="2058384"/>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5" y="2100324"/>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4884992"/>
            <a:ext cx="2032608"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75931" y="4878958"/>
            <a:ext cx="185443" cy="191691"/>
          </a:xfrm>
          <a:prstGeom prst="rect">
            <a:avLst/>
          </a:prstGeom>
        </p:spPr>
        <p:txBody>
          <a:bodyPr lIns="71437" tIns="71437" rIns="71437" bIns="71437"/>
          <a:lstStyle>
            <a:lvl1pPr defTabSz="308075">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43501699"/>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3268966"/>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4" y="326896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4"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326896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7" name="Shape 304"/>
          <p:cNvSpPr/>
          <p:nvPr/>
        </p:nvSpPr>
        <p:spPr>
          <a:xfrm>
            <a:off x="-116682" y="521699"/>
            <a:ext cx="908349" cy="803316"/>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50" y="4884991"/>
            <a:ext cx="2014975"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75931" y="4878958"/>
            <a:ext cx="185443"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2914849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270274341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5CB56-EF67-E243-BA8E-DE9061D9A249}"/>
              </a:ext>
            </a:extLst>
          </p:cNvPr>
          <p:cNvSpPr>
            <a:spLocks noGrp="1"/>
          </p:cNvSpPr>
          <p:nvPr>
            <p:ph type="dt" sz="half" idx="10"/>
          </p:nvPr>
        </p:nvSpPr>
        <p:spPr/>
        <p:txBody>
          <a:bodyPr/>
          <a:lstStyle/>
          <a:p>
            <a:pPr defTabSz="685800"/>
            <a:fld id="{BDF3A499-73D4-774D-A4F6-5EC4E09B6162}" type="datetimeFigureOut">
              <a:rPr lang="en-US" smtClean="0">
                <a:solidFill>
                  <a:srgbClr val="2B2B2B"/>
                </a:solidFill>
              </a:rPr>
              <a:pPr defTabSz="685800"/>
              <a:t>6/21/19</a:t>
            </a:fld>
            <a:endParaRPr lang="en-US">
              <a:solidFill>
                <a:srgbClr val="2B2B2B"/>
              </a:solidFill>
            </a:endParaRPr>
          </a:p>
        </p:txBody>
      </p:sp>
      <p:sp>
        <p:nvSpPr>
          <p:cNvPr id="3" name="Footer Placeholder 2">
            <a:extLst>
              <a:ext uri="{FF2B5EF4-FFF2-40B4-BE49-F238E27FC236}">
                <a16:creationId xmlns:a16="http://schemas.microsoft.com/office/drawing/2014/main" id="{7855DF27-B1D7-B749-A25F-21E3D796D27F}"/>
              </a:ext>
            </a:extLst>
          </p:cNvPr>
          <p:cNvSpPr>
            <a:spLocks noGrp="1"/>
          </p:cNvSpPr>
          <p:nvPr>
            <p:ph type="ftr" sz="quarter" idx="11"/>
          </p:nvPr>
        </p:nvSpPr>
        <p:spPr/>
        <p:txBody>
          <a:bodyPr/>
          <a:lstStyle/>
          <a:p>
            <a:pPr defTabSz="685800"/>
            <a:endParaRPr lang="en-US"/>
          </a:p>
        </p:txBody>
      </p:sp>
      <p:sp>
        <p:nvSpPr>
          <p:cNvPr id="4" name="Slide Number Placeholder 3">
            <a:extLst>
              <a:ext uri="{FF2B5EF4-FFF2-40B4-BE49-F238E27FC236}">
                <a16:creationId xmlns:a16="http://schemas.microsoft.com/office/drawing/2014/main" id="{BE19C994-3A14-9649-ADA7-C860BE4F05AF}"/>
              </a:ext>
            </a:extLst>
          </p:cNvPr>
          <p:cNvSpPr>
            <a:spLocks noGrp="1"/>
          </p:cNvSpPr>
          <p:nvPr>
            <p:ph type="sldNum" sz="quarter" idx="12"/>
          </p:nvPr>
        </p:nvSpPr>
        <p:spPr/>
        <p:txBody>
          <a:bodyPr/>
          <a:lstStyle/>
          <a:p>
            <a:pPr defTabSz="685800"/>
            <a:fld id="{20EF9A14-9680-C843-952E-316EF0A6040C}" type="slidenum">
              <a:rPr lang="en-US" smtClean="0"/>
              <a:pPr defTabSz="685800"/>
              <a:t>‹#›</a:t>
            </a:fld>
            <a:endParaRPr lang="en-US"/>
          </a:p>
        </p:txBody>
      </p:sp>
    </p:spTree>
    <p:extLst>
      <p:ext uri="{BB962C8B-B14F-4D97-AF65-F5344CB8AC3E}">
        <p14:creationId xmlns:p14="http://schemas.microsoft.com/office/powerpoint/2010/main" val="679223519"/>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4517" y="1630654"/>
            <a:ext cx="3337070" cy="162560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extLst>
      <p:ext uri="{BB962C8B-B14F-4D97-AF65-F5344CB8AC3E}">
        <p14:creationId xmlns:p14="http://schemas.microsoft.com/office/powerpoint/2010/main" val="3249178937"/>
      </p:ext>
    </p:extLst>
  </p:cSld>
  <p:clrMapOvr>
    <a:overrideClrMapping bg1="lt1" tx1="dk1" bg2="lt2" tx2="dk2" accent1="accent1" accent2="accent2" accent3="accent3" accent4="accent4" accent5="accent5" accent6="accent6" hlink="hlink" folHlink="folHlink"/>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102949130"/>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968784442"/>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69365331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84159789"/>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913323249"/>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889060213"/>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84915327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7316609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89415681"/>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411213831"/>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038103514"/>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346182028"/>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47274"/>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961899986"/>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890957973"/>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29915590"/>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541536692"/>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249108977"/>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42856353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557711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4517" y="1630654"/>
            <a:ext cx="3337070" cy="1625600"/>
          </a:xfrm>
          <a:prstGeom prst="rect">
            <a:avLst/>
          </a:prstGeom>
        </p:spPr>
      </p:pic>
    </p:spTree>
    <p:extLst>
      <p:ext uri="{BB962C8B-B14F-4D97-AF65-F5344CB8AC3E}">
        <p14:creationId xmlns:p14="http://schemas.microsoft.com/office/powerpoint/2010/main" val="2068704158"/>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829334555"/>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89363062"/>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3521728577"/>
      </p:ext>
    </p:extLst>
  </p:cSld>
  <p:clrMapOvr>
    <a:overrideClrMapping bg1="lt1" tx1="dk1" bg2="lt2" tx2="dk2" accent1="accent1" accent2="accent2" accent3="accent3" accent4="accent4" accent5="accent5" accent6="accent6" hlink="hlink" folHlink="folHlink"/>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523735588"/>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73997002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521052378"/>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88772826"/>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50472607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1502379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938500"/>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908340537"/>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994828692"/>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708514850"/>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11262751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391584113"/>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2535"/>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2514600" y="4826480"/>
            <a:ext cx="417845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35122319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34969334"/>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90821847"/>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9968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7833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3530289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67347423"/>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98853865"/>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203908072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108880469"/>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2902537"/>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Text_slide_simpl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142524"/>
            <a:ext cx="8270327" cy="3640931"/>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96804283"/>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6"/>
            <a:ext cx="3770265" cy="703907"/>
          </a:xfrm>
          <a:prstGeom prst="rect">
            <a:avLst/>
          </a:prstGeom>
        </p:spPr>
        <p:txBody>
          <a:bodyPr>
            <a:noAutofit/>
          </a:bodyPr>
          <a:lstStyle>
            <a:lvl1pPr marL="0" indent="0" fontAlgn="t">
              <a:buFontTx/>
              <a:buNone/>
              <a:defRPr sz="19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a:prstGeom prst="rect">
            <a:avLst/>
          </a:prstGeom>
        </p:spPr>
        <p:txBody>
          <a:bodyPr numCol="2" spcCol="822960"/>
          <a:lstStyle>
            <a:lvl1pPr marL="0" marR="0" indent="0" algn="l" defTabSz="685772" rtl="0" eaLnBrk="1" fontAlgn="auto" latinLnBrk="0" hangingPunct="1">
              <a:lnSpc>
                <a:spcPct val="90000"/>
              </a:lnSpc>
              <a:spcBef>
                <a:spcPts val="0"/>
              </a:spcBef>
              <a:spcAft>
                <a:spcPts val="900"/>
              </a:spcAft>
              <a:buClrTx/>
              <a:buSzTx/>
              <a:buFont typeface="Arial"/>
              <a:buNone/>
              <a:tabLst/>
              <a:defRPr lang="en-US" sz="1350" kern="1200" baseline="0">
                <a:effectLst/>
                <a:latin typeface="+mn-lt"/>
              </a:defRPr>
            </a:lvl1pPr>
            <a:lvl2pPr marL="342887" indent="0">
              <a:buNone/>
              <a:defRPr/>
            </a:lvl2pPr>
            <a:lvl3pPr marL="685772" indent="0">
              <a:buNone/>
              <a:defRPr/>
            </a:lvl3pPr>
            <a:lvl4pPr marL="1028659" indent="0">
              <a:buNone/>
              <a:defRPr/>
            </a:lvl4pPr>
            <a:lvl5pPr marL="1371545"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1798064978"/>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chemeClr val="accent4"/>
                </a:solidFill>
                <a:latin typeface="+mn-lt"/>
                <a:ea typeface="+mn-ea"/>
                <a:cs typeface="+mn-cs"/>
                <a:sym typeface="Arial"/>
              </a:defRPr>
            </a:pPr>
            <a:r>
              <a:rPr sz="1050"/>
              <a:t>IBM </a:t>
            </a:r>
            <a:r>
              <a:rPr sz="1050" b="1"/>
              <a:t>Cloud</a:t>
            </a:r>
          </a:p>
        </p:txBody>
      </p:sp>
      <p:sp>
        <p:nvSpPr>
          <p:cNvPr id="311" name="Subtitle 2"/>
          <p:cNvSpPr txBox="1"/>
          <p:nvPr/>
        </p:nvSpPr>
        <p:spPr>
          <a:xfrm>
            <a:off x="5826680" y="4884310"/>
            <a:ext cx="2732982" cy="193897"/>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lvl1pPr algn="r">
              <a:lnSpc>
                <a:spcPct val="90000"/>
              </a:lnSpc>
              <a:defRPr sz="1200">
                <a:solidFill>
                  <a:srgbClr val="CACACA"/>
                </a:solidFill>
                <a:latin typeface="+mn-lt"/>
                <a:ea typeface="+mn-ea"/>
                <a:cs typeface="+mn-cs"/>
                <a:sym typeface="Arial"/>
              </a:defRPr>
            </a:lvl1pPr>
          </a:lstStyle>
          <a:p>
            <a:r>
              <a:rPr sz="900"/>
              <a:t>Internal and Business Partner Use Only</a:t>
            </a:r>
          </a:p>
        </p:txBody>
      </p:sp>
      <p:pic>
        <p:nvPicPr>
          <p:cNvPr id="312" name="ibm_logo_dark blue-01.png" descr="ibm_logo_dark blue-01.png"/>
          <p:cNvPicPr>
            <a:picLocks noChangeAspect="1"/>
          </p:cNvPicPr>
          <p:nvPr/>
        </p:nvPicPr>
        <p:blipFill>
          <a:blip r:embed="rId2">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1460637674"/>
      </p:ext>
    </p:extLst>
  </p:cSld>
  <p:clrMapOvr>
    <a:masterClrMapping/>
  </p:clrMapOvr>
  <p:transition spd="med"/>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Text_slid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502569"/>
            <a:ext cx="8270327" cy="3280886"/>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p:cNvSpPr>
            <a:spLocks noGrp="1"/>
          </p:cNvSpPr>
          <p:nvPr>
            <p:ph type="body" sz="quarter" idx="14"/>
          </p:nvPr>
        </p:nvSpPr>
        <p:spPr>
          <a:xfrm>
            <a:off x="679088" y="914400"/>
            <a:ext cx="8270841" cy="588169"/>
          </a:xfrm>
          <a:prstGeom prst="rect">
            <a:avLst/>
          </a:prstGeom>
        </p:spPr>
        <p:txBody>
          <a:bodyPr/>
          <a:lstStyle>
            <a:lvl1pPr marL="0" indent="0">
              <a:buNone/>
              <a:defRPr sz="1500" b="0" i="0">
                <a:solidFill>
                  <a:schemeClr val="bg1"/>
                </a:solidFill>
                <a:latin typeface="IBM Plex Sans Regular" charset="0"/>
                <a:ea typeface="IBM Plex Sans Regular" charset="0"/>
                <a:cs typeface="IBM Plex Sans Regular" charset="0"/>
              </a:defRPr>
            </a:lvl1pPr>
          </a:lstStyle>
          <a:p>
            <a:pPr lvl="0"/>
            <a:r>
              <a:rPr lang="en-US"/>
              <a:t>Click to edit Master text styles</a:t>
            </a:r>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3583722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809771"/>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5CB56-EF67-E243-BA8E-DE9061D9A249}"/>
              </a:ext>
            </a:extLst>
          </p:cNvPr>
          <p:cNvSpPr>
            <a:spLocks noGrp="1"/>
          </p:cNvSpPr>
          <p:nvPr>
            <p:ph type="dt" sz="half" idx="10"/>
          </p:nvPr>
        </p:nvSpPr>
        <p:spPr/>
        <p:txBody>
          <a:bodyPr/>
          <a:lstStyle/>
          <a:p>
            <a:fld id="{BDF3A499-73D4-774D-A4F6-5EC4E09B6162}" type="datetimeFigureOut">
              <a:rPr lang="en-US" smtClean="0"/>
              <a:t>6/21/19</a:t>
            </a:fld>
            <a:endParaRPr lang="en-US"/>
          </a:p>
        </p:txBody>
      </p:sp>
      <p:sp>
        <p:nvSpPr>
          <p:cNvPr id="3" name="Footer Placeholder 2">
            <a:extLst>
              <a:ext uri="{FF2B5EF4-FFF2-40B4-BE49-F238E27FC236}">
                <a16:creationId xmlns:a16="http://schemas.microsoft.com/office/drawing/2014/main" id="{7855DF27-B1D7-B749-A25F-21E3D796D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19C994-3A14-9649-ADA7-C860BE4F05AF}"/>
              </a:ext>
            </a:extLst>
          </p:cNvPr>
          <p:cNvSpPr>
            <a:spLocks noGrp="1"/>
          </p:cNvSpPr>
          <p:nvPr>
            <p:ph type="sldNum" sz="quarter" idx="12"/>
          </p:nvPr>
        </p:nvSpPr>
        <p:spPr/>
        <p:txBody>
          <a:bodyPr/>
          <a:lstStyle/>
          <a:p>
            <a:fld id="{20EF9A14-9680-C843-952E-316EF0A6040C}" type="slidenum">
              <a:rPr lang="en-US" smtClean="0"/>
              <a:t>‹#›</a:t>
            </a:fld>
            <a:endParaRPr lang="en-US"/>
          </a:p>
        </p:txBody>
      </p:sp>
    </p:spTree>
    <p:extLst>
      <p:ext uri="{BB962C8B-B14F-4D97-AF65-F5344CB8AC3E}">
        <p14:creationId xmlns:p14="http://schemas.microsoft.com/office/powerpoint/2010/main" val="25500211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18921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hasCustomPrompt="1"/>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194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346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panose="020B0604020202020204"/>
              <a:cs typeface="Arial" panose="020B0604020202020204"/>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8409532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368723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0404479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0193211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813586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426094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364848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290264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2346343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2660422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2474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6859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62678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hasCustomPrompt="1"/>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4227906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76725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hasCustomPrompt="1"/>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6688212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9699396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6264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355" indent="-173355">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panose="020B0604020202020204"/>
              <a:buNone/>
              <a:tabLst>
                <a:tab pos="4023360" algn="r"/>
              </a:tabLst>
              <a:defRPr/>
            </a:pPr>
            <a:r>
              <a:rPr lang="en-US" dirty="0"/>
              <a:t>Click to edit Master text styles</a:t>
            </a:r>
          </a:p>
        </p:txBody>
      </p:sp>
    </p:spTree>
    <p:extLst>
      <p:ext uri="{BB962C8B-B14F-4D97-AF65-F5344CB8AC3E}">
        <p14:creationId xmlns:p14="http://schemas.microsoft.com/office/powerpoint/2010/main" val="2879031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5" name="Picture 4" descr="ibm_gry.png"/>
          <p:cNvPicPr>
            <a:picLocks noChangeAspect="1"/>
          </p:cNvPicPr>
          <p:nvPr/>
        </p:nvPicPr>
        <p:blipFill>
          <a:blip r:embed="rId2"/>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7692096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panose="020B0604020202020204"/>
                <a:cs typeface="Arial" panose="020B0604020202020204"/>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p:cNvSpPr>
            <a:spLocks noGrp="1"/>
          </p:cNvSpPr>
          <p:nvPr>
            <p:ph type="ftr" sz="quarter" idx="10"/>
          </p:nvPr>
        </p:nvSpPr>
        <p:spPr>
          <a:xfrm>
            <a:off x="72482" y="4869748"/>
            <a:ext cx="163977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
        <p:nvSpPr>
          <p:cNvPr id="10" name="Slide Number Placeholder 1"/>
          <p:cNvSpPr>
            <a:spLocks noGrp="1"/>
          </p:cNvSpPr>
          <p:nvPr>
            <p:ph type="sldNum" sz="quarter" idx="11"/>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fld id="{D0BE6F14-FF48-0F4F-A8AA-2E3F25371E4A}" type="slidenum">
              <a:rPr kumimoji="0" lang="en-US" sz="600" b="0" i="0" u="none" strike="noStrike" kern="1200" cap="none" spc="0" normalizeH="0" baseline="0" noProof="0" smtClean="0">
                <a:ln>
                  <a:noFill/>
                </a:ln>
                <a:effectLst/>
                <a:uLnTx/>
                <a:uFillTx/>
                <a:latin typeface="Arial" panose="020B0604020202020204"/>
                <a:cs typeface="Arial" panose="020B0604020202020204" pitchFamily="34" charset="0"/>
              </a:rPr>
              <a:t>‹#›</a:t>
            </a:fld>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Tree>
    <p:extLst>
      <p:ext uri="{BB962C8B-B14F-4D97-AF65-F5344CB8AC3E}">
        <p14:creationId xmlns:p14="http://schemas.microsoft.com/office/powerpoint/2010/main" val="14294058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
        <p:nvSpPr>
          <p:cNvPr id="6" name="Slide Number Placeholder 1"/>
          <p:cNvSpPr>
            <a:spLocks noGrp="1"/>
          </p:cNvSpPr>
          <p:nvPr>
            <p:ph type="sldNum" sz="quarter" idx="11"/>
          </p:nvPr>
        </p:nvSpPr>
        <p:spPr>
          <a:xfrm>
            <a:off x="8700868" y="4876782"/>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fld id="{D0BE6F14-FF48-0F4F-A8AA-2E3F25371E4A}" type="slidenum">
              <a:rPr kumimoji="0" lang="en-US" sz="600" b="0" i="0" u="none" strike="noStrike" kern="1200" cap="none" spc="0" normalizeH="0" baseline="0" noProof="0" smtClean="0">
                <a:ln>
                  <a:noFill/>
                </a:ln>
                <a:effectLst/>
                <a:uLnTx/>
                <a:uFillTx/>
                <a:latin typeface="Arial" panose="020B0604020202020204"/>
                <a:cs typeface="Arial" panose="020B0604020202020204" pitchFamily="34" charset="0"/>
              </a:rPr>
              <a:t>‹#›</a:t>
            </a:fld>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Tree>
    <p:extLst>
      <p:ext uri="{BB962C8B-B14F-4D97-AF65-F5344CB8AC3E}">
        <p14:creationId xmlns:p14="http://schemas.microsoft.com/office/powerpoint/2010/main" val="2004270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US" dirty="0"/>
              <a:t>Click to edit Master title style</a:t>
            </a:r>
          </a:p>
        </p:txBody>
      </p:sp>
      <p:sp>
        <p:nvSpPr>
          <p:cNvPr id="5" name="Text Placeholder 4"/>
          <p:cNvSpPr>
            <a:spLocks noGrp="1"/>
          </p:cNvSpPr>
          <p:nvPr>
            <p:ph type="body" sz="quarter" idx="10"/>
          </p:nvPr>
        </p:nvSpPr>
        <p:spPr>
          <a:xfrm>
            <a:off x="457200" y="971550"/>
            <a:ext cx="7543800" cy="3543300"/>
          </a:xfrm>
          <a:prstGeom prst="rect">
            <a:avLst/>
          </a:prstGeom>
        </p:spPr>
        <p:txBody>
          <a:bodyPr lIns="91410" tIns="45718" rIns="91410" bIns="45718"/>
          <a:lstStyle>
            <a:lvl1pPr>
              <a:spcBef>
                <a:spcPts val="900"/>
              </a:spcBef>
              <a:defRPr sz="1425"/>
            </a:lvl1pPr>
            <a:lvl2pPr>
              <a:defRPr sz="1200"/>
            </a:lvl2pPr>
            <a:lvl3pPr>
              <a:defRPr sz="1125">
                <a:solidFill>
                  <a:schemeClr val="tx1">
                    <a:lumMod val="50000"/>
                    <a:lumOff val="50000"/>
                  </a:schemeClr>
                </a:solidFill>
              </a:defRPr>
            </a:lvl3pPr>
            <a:lvl4pPr>
              <a:defRPr sz="900">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p:cNvSpPr>
            <a:spLocks noGrp="1"/>
          </p:cNvSpPr>
          <p:nvPr>
            <p:ph type="ftr" sz="quarter" idx="11"/>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
        <p:nvSpPr>
          <p:cNvPr id="6" name="Slide Number Placeholder 1"/>
          <p:cNvSpPr>
            <a:spLocks noGrp="1"/>
          </p:cNvSpPr>
          <p:nvPr>
            <p:ph type="sldNum" sz="quarter" idx="12"/>
          </p:nvPr>
        </p:nvSpPr>
        <p:spPr>
          <a:xfrm>
            <a:off x="8700868" y="4876782"/>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fld id="{D0BE6F14-FF48-0F4F-A8AA-2E3F25371E4A}" type="slidenum">
              <a:rPr kumimoji="0" lang="en-US" sz="600" b="0" i="0" u="none" strike="noStrike" kern="1200" cap="none" spc="0" normalizeH="0" baseline="0" noProof="0" smtClean="0">
                <a:ln>
                  <a:noFill/>
                </a:ln>
                <a:effectLst/>
                <a:uLnTx/>
                <a:uFillTx/>
                <a:latin typeface="Arial" panose="020B0604020202020204"/>
                <a:cs typeface="Arial" panose="020B0604020202020204" pitchFamily="34" charset="0"/>
              </a:rPr>
              <a:t>‹#›</a:t>
            </a:fld>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Tree>
    <p:extLst>
      <p:ext uri="{BB962C8B-B14F-4D97-AF65-F5344CB8AC3E}">
        <p14:creationId xmlns:p14="http://schemas.microsoft.com/office/powerpoint/2010/main" val="2782233830"/>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6"/>
            <a:ext cx="3770265" cy="703907"/>
          </a:xfrm>
        </p:spPr>
        <p:txBody>
          <a:bodyPr>
            <a:noAutofit/>
          </a:bodyPr>
          <a:lstStyle>
            <a:lvl1pPr marL="0" indent="0" fontAlgn="t">
              <a:buFontTx/>
              <a:buNone/>
              <a:defRPr sz="1950" baseline="0">
                <a:solidFill>
                  <a:srgbClr val="5498E4"/>
                </a:solidFill>
                <a:latin typeface="Arial" panose="020B0604020202020204" pitchFamily="34"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800" rtl="0" eaLnBrk="1" fontAlgn="auto" latinLnBrk="0" hangingPunct="1">
              <a:lnSpc>
                <a:spcPct val="90000"/>
              </a:lnSpc>
              <a:spcBef>
                <a:spcPts val="0"/>
              </a:spcBef>
              <a:spcAft>
                <a:spcPts val="900"/>
              </a:spcAft>
              <a:buClrTx/>
              <a:buSzTx/>
              <a:buFont typeface="Arial" panose="020B0604020202020204"/>
              <a:buNone/>
              <a:defRPr lang="en-US" sz="1350" kern="1200" baseline="0">
                <a:effectLst/>
                <a:latin typeface="+mn-lt"/>
              </a:defRPr>
            </a:lvl1pPr>
            <a:lvl2pPr marL="342900" indent="0">
              <a:buNone/>
              <a:defRPr/>
            </a:lvl2pPr>
            <a:lvl3pPr marL="685800" indent="0">
              <a:buNone/>
              <a:defRPr/>
            </a:lvl3pPr>
            <a:lvl4pPr marL="1028700" indent="0">
              <a:buNone/>
              <a:defRPr/>
            </a:lvl4pPr>
            <a:lvl5pPr marL="1371600" indent="0">
              <a:buNone/>
              <a:defRPr/>
            </a:lvl5pPr>
          </a:lstStyle>
          <a:p>
            <a:r>
              <a:rPr lang="en-US" sz="1350" dirty="0">
                <a:effectLst/>
                <a:latin typeface="+mn-lt"/>
                <a:ea typeface="ＭＳ 明朝"/>
                <a:cs typeface="Times New Roman" panose="02020603050405020304"/>
              </a:rPr>
              <a:t>Copy goes here for two column </a:t>
            </a:r>
            <a:r>
              <a:rPr lang="en-US" sz="1350" dirty="0" err="1">
                <a:effectLst/>
                <a:latin typeface="+mn-lt"/>
                <a:ea typeface="ＭＳ 明朝"/>
                <a:cs typeface="Times New Roman" panose="02020603050405020304"/>
              </a:rPr>
              <a:t>lorem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ipsum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dolar</a:t>
            </a:r>
            <a:r>
              <a:rPr lang="en-US" sz="1350" dirty="0">
                <a:effectLst/>
                <a:latin typeface="+mn-lt"/>
                <a:ea typeface="ＭＳ 明朝"/>
                <a:cs typeface="Times New Roman" panose="02020603050405020304"/>
              </a:rPr>
              <a:t> sit </a:t>
            </a:r>
            <a:r>
              <a:rPr lang="en-US" sz="1350" dirty="0" err="1">
                <a:effectLst/>
                <a:latin typeface="+mn-lt"/>
                <a:ea typeface="ＭＳ 明朝"/>
                <a:cs typeface="Times New Roman" panose="02020603050405020304"/>
              </a:rPr>
              <a:t>amet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consectetur</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adipiscing</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elit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Donec</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vehicula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lorem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enim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quis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convallis</a:t>
            </a:r>
            <a:r>
              <a:rPr lang="en-US" sz="1350" dirty="0">
                <a:effectLst/>
                <a:latin typeface="+mn-lt"/>
                <a:ea typeface="ＭＳ 明朝"/>
                <a:cs typeface="Times New Roman" panose="02020603050405020304"/>
              </a:rPr>
              <a:t> lacus </a:t>
            </a:r>
            <a:r>
              <a:rPr lang="en-US" sz="1350" dirty="0" err="1">
                <a:effectLst/>
                <a:latin typeface="+mn-lt"/>
                <a:ea typeface="ＭＳ 明朝"/>
                <a:cs typeface="Times New Roman" panose="02020603050405020304"/>
              </a:rPr>
              <a:t>sodales</a:t>
            </a:r>
            <a:r>
              <a:rPr lang="en-US" sz="1350" dirty="0">
                <a:effectLst/>
                <a:latin typeface="+mn-lt"/>
                <a:ea typeface="ＭＳ 明朝"/>
                <a:cs typeface="Times New Roman" panose="02020603050405020304"/>
              </a:rPr>
              <a:t> in.</a:t>
            </a:r>
            <a:endParaRPr lang="en-US" sz="900" dirty="0">
              <a:effectLst/>
              <a:latin typeface="Cambria"/>
              <a:ea typeface="ＭＳ 明朝"/>
              <a:cs typeface="Times New Roman" panose="02020603050405020304"/>
            </a:endParaRPr>
          </a:p>
          <a:p>
            <a:r>
              <a:rPr lang="en-US" sz="1350" dirty="0">
                <a:effectLst/>
                <a:latin typeface="+mn-lt"/>
                <a:ea typeface="ＭＳ 明朝"/>
                <a:cs typeface="Times New Roman" panose="02020603050405020304"/>
              </a:rPr>
              <a:t>In </a:t>
            </a:r>
            <a:r>
              <a:rPr lang="en-US" sz="1350" dirty="0" err="1">
                <a:effectLst/>
                <a:latin typeface="+mn-lt"/>
                <a:ea typeface="ＭＳ 明朝"/>
                <a:cs typeface="Times New Roman" panose="02020603050405020304"/>
              </a:rPr>
              <a:t>ut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lobortis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neque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quis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lobortis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velit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Praesent</a:t>
            </a:r>
            <a:r>
              <a:rPr lang="en-US" sz="1350" dirty="0">
                <a:effectLst/>
                <a:latin typeface="+mn-lt"/>
                <a:ea typeface="ＭＳ 明朝"/>
                <a:cs typeface="Times New Roman" panose="02020603050405020304"/>
              </a:rPr>
              <a:t> non </a:t>
            </a:r>
            <a:r>
              <a:rPr lang="en-US" sz="1350" dirty="0" err="1">
                <a:effectLst/>
                <a:latin typeface="+mn-lt"/>
                <a:ea typeface="ＭＳ 明朝"/>
                <a:cs typeface="Times New Roman" panose="02020603050405020304"/>
              </a:rPr>
              <a:t>feugiat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sapien</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sed</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rhoncus</a:t>
            </a:r>
            <a:r>
              <a:rPr lang="en-US" sz="1350" dirty="0">
                <a:effectLst/>
                <a:latin typeface="+mn-lt"/>
                <a:ea typeface="ＭＳ 明朝"/>
                <a:cs typeface="Times New Roman" panose="02020603050405020304"/>
              </a:rPr>
              <a:t>.</a:t>
            </a:r>
            <a:endParaRPr lang="en-US" sz="900" dirty="0">
              <a:effectLst/>
              <a:latin typeface="Cambria"/>
              <a:ea typeface="ＭＳ 明朝"/>
              <a:cs typeface="Times New Roman" panose="02020603050405020304"/>
            </a:endParaRPr>
          </a:p>
          <a:p>
            <a:r>
              <a:rPr lang="en-US" sz="1350" dirty="0" err="1">
                <a:effectLst/>
                <a:latin typeface="+mn-lt"/>
                <a:ea typeface="ＭＳ 明朝"/>
                <a:cs typeface="Times New Roman" panose="02020603050405020304"/>
              </a:rPr>
              <a:t>Ut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wisi</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enim</a:t>
            </a:r>
            <a:r>
              <a:rPr lang="en-US" sz="1350" dirty="0">
                <a:effectLst/>
                <a:latin typeface="+mn-lt"/>
                <a:ea typeface="ＭＳ 明朝"/>
                <a:cs typeface="Times New Roman" panose="02020603050405020304"/>
              </a:rPr>
              <a:t> ad minim </a:t>
            </a:r>
            <a:r>
              <a:rPr lang="en-US" sz="1350" dirty="0" err="1">
                <a:effectLst/>
                <a:latin typeface="+mn-lt"/>
                <a:ea typeface="ＭＳ 明朝"/>
                <a:cs typeface="Times New Roman" panose="02020603050405020304"/>
              </a:rPr>
              <a:t>veniam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quis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nostrud</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exerci</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tation</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ullamcorper</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suscipit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lobortis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nisl</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ut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aliquip</a:t>
            </a:r>
            <a:r>
              <a:rPr lang="en-US" sz="1350" dirty="0">
                <a:effectLst/>
                <a:latin typeface="+mn-lt"/>
                <a:ea typeface="ＭＳ 明朝"/>
                <a:cs typeface="Times New Roman" panose="02020603050405020304"/>
              </a:rPr>
              <a:t> ex </a:t>
            </a:r>
            <a:r>
              <a:rPr lang="en-US" sz="1350" dirty="0" err="1">
                <a:effectLst/>
                <a:latin typeface="+mn-lt"/>
                <a:ea typeface="ＭＳ 明朝"/>
                <a:cs typeface="Times New Roman" panose="02020603050405020304"/>
              </a:rPr>
              <a:t>ea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commodo</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consequat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Duis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autem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vel</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iriure</a:t>
            </a:r>
            <a:r>
              <a:rPr lang="en-US" sz="1350" dirty="0">
                <a:effectLst/>
                <a:latin typeface="+mn-lt"/>
                <a:ea typeface="ＭＳ 明朝"/>
                <a:cs typeface="Times New Roman" panose="02020603050405020304"/>
              </a:rPr>
              <a:t> dolor in </a:t>
            </a:r>
            <a:r>
              <a:rPr lang="en-US" sz="1350" dirty="0" err="1">
                <a:effectLst/>
                <a:latin typeface="+mn-lt"/>
                <a:ea typeface="ＭＳ 明朝"/>
                <a:cs typeface="Times New Roman" panose="02020603050405020304"/>
              </a:rPr>
              <a:t>hendrerit</a:t>
            </a:r>
            <a:r>
              <a:rPr lang="en-US" sz="1350" dirty="0">
                <a:effectLst/>
                <a:latin typeface="+mn-lt"/>
                <a:ea typeface="ＭＳ 明朝"/>
                <a:cs typeface="Times New Roman" panose="02020603050405020304"/>
              </a:rPr>
              <a:t> in </a:t>
            </a:r>
            <a:r>
              <a:rPr lang="en-US" sz="1350" dirty="0" err="1">
                <a:effectLst/>
                <a:latin typeface="+mn-lt"/>
                <a:ea typeface="ＭＳ 明朝"/>
                <a:cs typeface="Times New Roman" panose="02020603050405020304"/>
              </a:rPr>
              <a:t>vulputate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velit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esse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molestie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consequat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vel</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illum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dolore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eu</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feugiat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nulla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facilisis</a:t>
            </a:r>
            <a:r>
              <a:rPr lang="en-US" sz="1350" dirty="0">
                <a:effectLst/>
                <a:latin typeface="+mn-lt"/>
                <a:ea typeface="ＭＳ 明朝"/>
                <a:cs typeface="Times New Roman" panose="02020603050405020304"/>
              </a:rPr>
              <a:t> at </a:t>
            </a:r>
            <a:r>
              <a:rPr lang="en-US" sz="1350" dirty="0" err="1">
                <a:effectLst/>
                <a:latin typeface="+mn-lt"/>
                <a:ea typeface="ＭＳ 明朝"/>
                <a:cs typeface="Times New Roman" panose="02020603050405020304"/>
              </a:rPr>
              <a:t>vero</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eros</a:t>
            </a:r>
            <a:r>
              <a:rPr lang="en-US" sz="1350" dirty="0">
                <a:effectLst/>
                <a:latin typeface="+mn-lt"/>
                <a:ea typeface="ＭＳ 明朝"/>
                <a:cs typeface="Times New Roman" panose="02020603050405020304"/>
              </a:rPr>
              <a:t> et </a:t>
            </a:r>
            <a:r>
              <a:rPr lang="en-US" sz="1350" dirty="0" err="1">
                <a:effectLst/>
                <a:latin typeface="+mn-lt"/>
                <a:ea typeface="ＭＳ 明朝"/>
                <a:cs typeface="Times New Roman" panose="02020603050405020304"/>
              </a:rPr>
              <a:t>accumsan</a:t>
            </a:r>
            <a:r>
              <a:rPr lang="en-US" sz="1350" dirty="0">
                <a:effectLst/>
                <a:latin typeface="+mn-lt"/>
                <a:ea typeface="ＭＳ 明朝"/>
                <a:cs typeface="Times New Roman" panose="02020603050405020304"/>
              </a:rPr>
              <a:t> et </a:t>
            </a:r>
            <a:r>
              <a:rPr lang="en-US" sz="1350" dirty="0" err="1">
                <a:effectLst/>
                <a:latin typeface="+mn-lt"/>
                <a:ea typeface="ＭＳ 明朝"/>
                <a:cs typeface="Times New Roman" panose="02020603050405020304"/>
              </a:rPr>
              <a:t>iusto</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odio</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dignissim</a:t>
            </a:r>
            <a:r>
              <a:rPr lang="en-US" sz="1350" dirty="0">
                <a:effectLst/>
                <a:latin typeface="+mn-lt"/>
                <a:ea typeface="ＭＳ 明朝"/>
                <a:cs typeface="Times New Roman" panose="02020603050405020304"/>
              </a:rPr>
              <a:t> qui </a:t>
            </a:r>
            <a:r>
              <a:rPr lang="en-US" sz="1350" dirty="0" err="1">
                <a:effectLst/>
                <a:latin typeface="+mn-lt"/>
                <a:ea typeface="ＭＳ 明朝"/>
                <a:cs typeface="Times New Roman" panose="02020603050405020304"/>
              </a:rPr>
              <a:t>blandit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praesent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luptatum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zzril</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delenit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augue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duis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dolore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te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feugait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nulla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facilisi</a:t>
            </a:r>
            <a:r>
              <a:rPr lang="en-US" sz="1350" dirty="0">
                <a:effectLst/>
                <a:latin typeface="+mn-lt"/>
                <a:ea typeface="ＭＳ 明朝"/>
                <a:cs typeface="Times New Roman" panose="02020603050405020304"/>
              </a:rPr>
              <a:t>. </a:t>
            </a:r>
          </a:p>
          <a:p>
            <a:r>
              <a:rPr lang="en-US" sz="1350" dirty="0">
                <a:effectLst/>
                <a:latin typeface="+mn-lt"/>
                <a:ea typeface="ＭＳ 明朝"/>
                <a:cs typeface="Times New Roman" panose="02020603050405020304"/>
              </a:rPr>
              <a:t>Nam liber </a:t>
            </a:r>
            <a:r>
              <a:rPr lang="en-US" sz="1350" dirty="0" err="1">
                <a:effectLst/>
                <a:latin typeface="+mn-lt"/>
                <a:ea typeface="ＭＳ 明朝"/>
                <a:cs typeface="Times New Roman" panose="02020603050405020304"/>
              </a:rPr>
              <a:t>tempor</a:t>
            </a:r>
            <a:r>
              <a:rPr lang="en-US" sz="1350" dirty="0">
                <a:effectLst/>
                <a:latin typeface="+mn-lt"/>
                <a:ea typeface="ＭＳ 明朝"/>
                <a:cs typeface="Times New Roman" panose="02020603050405020304"/>
              </a:rPr>
              <a:t> cum </a:t>
            </a:r>
            <a:r>
              <a:rPr lang="en-US" sz="1350" dirty="0" err="1">
                <a:effectLst/>
                <a:latin typeface="+mn-lt"/>
                <a:ea typeface="ＭＳ 明朝"/>
                <a:cs typeface="Times New Roman" panose="02020603050405020304"/>
              </a:rPr>
              <a:t>soluta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nobis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eleifend</a:t>
            </a:r>
            <a:r>
              <a:rPr lang="en-US" sz="1350" dirty="0">
                <a:effectLst/>
                <a:latin typeface="+mn-lt"/>
                <a:ea typeface="ＭＳ 明朝"/>
                <a:cs typeface="Times New Roman" panose="02020603050405020304"/>
              </a:rPr>
              <a:t> option </a:t>
            </a:r>
            <a:r>
              <a:rPr lang="en-US" sz="1350" dirty="0" err="1">
                <a:effectLst/>
                <a:latin typeface="+mn-lt"/>
                <a:ea typeface="ＭＳ 明朝"/>
                <a:cs typeface="Times New Roman" panose="02020603050405020304"/>
              </a:rPr>
              <a:t>congue</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nihil</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imperdiet</a:t>
            </a:r>
            <a:r>
              <a:rPr lang="en-US" sz="1350" dirty="0">
                <a:effectLst/>
                <a:latin typeface="+mn-lt"/>
                <a:ea typeface="ＭＳ 明朝"/>
                <a:cs typeface="Times New Roman" panose="02020603050405020304"/>
              </a:rPr>
              <a:t> doming id quod </a:t>
            </a:r>
            <a:r>
              <a:rPr lang="en-US" sz="1350" dirty="0" err="1">
                <a:effectLst/>
                <a:latin typeface="+mn-lt"/>
                <a:ea typeface="ＭＳ 明朝"/>
                <a:cs typeface="Times New Roman" panose="02020603050405020304"/>
              </a:rPr>
              <a:t>mazim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placerat</a:t>
            </a:r>
            <a:r>
              <a:rPr lang="en-US" sz="1350" dirty="0">
                <a:effectLst/>
                <a:latin typeface="+mn-lt"/>
                <a:ea typeface="ＭＳ 明朝"/>
                <a:cs typeface="Times New Roman" panose="02020603050405020304"/>
              </a:rPr>
              <a:t> facer </a:t>
            </a:r>
            <a:r>
              <a:rPr lang="en-US" sz="1350" dirty="0" err="1">
                <a:effectLst/>
                <a:latin typeface="+mn-lt"/>
                <a:ea typeface="ＭＳ 明朝"/>
                <a:cs typeface="Times New Roman" panose="02020603050405020304"/>
              </a:rPr>
              <a:t>possim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assum</a:t>
            </a:r>
            <a:r>
              <a:rPr lang="en-US" sz="1350" dirty="0">
                <a:effectLst/>
                <a:latin typeface="+mn-lt"/>
                <a:ea typeface="ＭＳ 明朝"/>
                <a:cs typeface="Times New Roman" panose="02020603050405020304"/>
              </a:rPr>
              <a:t>. </a:t>
            </a:r>
          </a:p>
          <a:p>
            <a:r>
              <a:rPr lang="en-US" sz="1350" dirty="0" err="1">
                <a:effectLst/>
                <a:latin typeface="+mn-lt"/>
                <a:ea typeface="ＭＳ 明朝"/>
                <a:cs typeface="Times New Roman" panose="02020603050405020304"/>
              </a:rPr>
              <a:t>Typi</a:t>
            </a:r>
            <a:r>
              <a:rPr lang="en-US" sz="1350" dirty="0">
                <a:effectLst/>
                <a:latin typeface="+mn-lt"/>
                <a:ea typeface="ＭＳ 明朝"/>
                <a:cs typeface="Times New Roman" panose="02020603050405020304"/>
              </a:rPr>
              <a:t> non </a:t>
            </a:r>
            <a:r>
              <a:rPr lang="en-US" sz="1350" dirty="0" err="1">
                <a:effectLst/>
                <a:latin typeface="+mn-lt"/>
                <a:ea typeface="ＭＳ 明朝"/>
                <a:cs typeface="Times New Roman" panose="02020603050405020304"/>
              </a:rPr>
              <a:t>habent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claritatem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insitam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est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usus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legentis</a:t>
            </a:r>
            <a:r>
              <a:rPr lang="en-US" sz="1350" dirty="0">
                <a:effectLst/>
                <a:latin typeface="+mn-lt"/>
                <a:ea typeface="ＭＳ 明朝"/>
                <a:cs typeface="Times New Roman" panose="02020603050405020304"/>
              </a:rPr>
              <a:t> in </a:t>
            </a:r>
            <a:r>
              <a:rPr lang="en-US" sz="1350" dirty="0" err="1">
                <a:effectLst/>
                <a:latin typeface="+mn-lt"/>
                <a:ea typeface="ＭＳ 明朝"/>
                <a:cs typeface="Times New Roman" panose="02020603050405020304"/>
              </a:rPr>
              <a:t>iis</a:t>
            </a:r>
            <a:r>
              <a:rPr lang="en-US" sz="1350" dirty="0">
                <a:effectLst/>
                <a:latin typeface="+mn-lt"/>
                <a:ea typeface="ＭＳ 明朝"/>
                <a:cs typeface="Times New Roman" panose="02020603050405020304"/>
              </a:rPr>
              <a:t> qui </a:t>
            </a:r>
            <a:r>
              <a:rPr lang="en-US" sz="1350" dirty="0" err="1">
                <a:effectLst/>
                <a:latin typeface="+mn-lt"/>
                <a:ea typeface="ＭＳ 明朝"/>
                <a:cs typeface="Times New Roman" panose="02020603050405020304"/>
              </a:rPr>
              <a:t>facit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eorum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claritatem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Investigationes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demonstraverunt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lectores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legere</a:t>
            </a:r>
            <a:r>
              <a:rPr lang="en-US" sz="1350" dirty="0">
                <a:effectLst/>
                <a:latin typeface="+mn-lt"/>
                <a:ea typeface="ＭＳ 明朝"/>
                <a:cs typeface="Times New Roman" panose="02020603050405020304"/>
              </a:rPr>
              <a:t> me </a:t>
            </a:r>
            <a:r>
              <a:rPr lang="en-US" sz="1350" dirty="0" err="1">
                <a:effectLst/>
                <a:latin typeface="+mn-lt"/>
                <a:ea typeface="ＭＳ 明朝"/>
                <a:cs typeface="Times New Roman" panose="02020603050405020304"/>
              </a:rPr>
              <a:t>lius</a:t>
            </a:r>
            <a:r>
              <a:rPr lang="en-US" sz="1350" dirty="0">
                <a:effectLst/>
                <a:latin typeface="+mn-lt"/>
                <a:ea typeface="ＭＳ 明朝"/>
                <a:cs typeface="Times New Roman" panose="02020603050405020304"/>
              </a:rPr>
              <a:t> quod ii </a:t>
            </a:r>
            <a:r>
              <a:rPr lang="en-US" sz="1350" dirty="0" err="1">
                <a:effectLst/>
                <a:latin typeface="+mn-lt"/>
                <a:ea typeface="ＭＳ 明朝"/>
                <a:cs typeface="Times New Roman" panose="02020603050405020304"/>
              </a:rPr>
              <a:t>legunt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saepius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Claritas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est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etiam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processus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dynamicus</a:t>
            </a:r>
            <a:r>
              <a:rPr lang="en-US" sz="1350" dirty="0">
                <a:effectLst/>
                <a:latin typeface="+mn-lt"/>
                <a:ea typeface="ＭＳ 明朝"/>
                <a:cs typeface="Times New Roman" panose="02020603050405020304"/>
              </a:rPr>
              <a:t>, qui sequitur </a:t>
            </a:r>
            <a:r>
              <a:rPr lang="en-US" sz="1350" dirty="0" err="1">
                <a:effectLst/>
                <a:latin typeface="+mn-lt"/>
                <a:ea typeface="ＭＳ 明朝"/>
                <a:cs typeface="Times New Roman" panose="02020603050405020304"/>
              </a:rPr>
              <a:t>mutationem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consuetudium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lectorum</a:t>
            </a:r>
            <a:r>
              <a:rPr lang="en-US" sz="1350" dirty="0">
                <a:effectLst/>
                <a:latin typeface="+mn-lt"/>
                <a:ea typeface="ＭＳ 明朝"/>
                <a:cs typeface="Times New Roman" panose="02020603050405020304"/>
              </a:rPr>
              <a:t>. </a:t>
            </a:r>
          </a:p>
          <a:p>
            <a:r>
              <a:rPr lang="en-US" sz="1350" dirty="0" err="1">
                <a:effectLst/>
                <a:latin typeface="+mn-lt"/>
                <a:ea typeface="ＭＳ 明朝"/>
                <a:cs typeface="Times New Roman" panose="02020603050405020304"/>
              </a:rPr>
              <a:t>Mirum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est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notare</a:t>
            </a:r>
            <a:r>
              <a:rPr lang="en-US" sz="1350" dirty="0">
                <a:effectLst/>
                <a:latin typeface="+mn-lt"/>
                <a:ea typeface="ＭＳ 明朝"/>
                <a:cs typeface="Times New Roman" panose="02020603050405020304"/>
              </a:rPr>
              <a:t> quam </a:t>
            </a:r>
            <a:r>
              <a:rPr lang="en-US" sz="1350" dirty="0" err="1">
                <a:effectLst/>
                <a:latin typeface="+mn-lt"/>
                <a:ea typeface="ＭＳ 明朝"/>
                <a:cs typeface="Times New Roman" panose="02020603050405020304"/>
              </a:rPr>
              <a:t>littera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gothica</a:t>
            </a:r>
            <a:r>
              <a:rPr lang="en-US" sz="1350" dirty="0">
                <a:effectLst/>
                <a:latin typeface="+mn-lt"/>
                <a:ea typeface="ＭＳ 明朝"/>
                <a:cs typeface="Times New Roman" panose="02020603050405020304"/>
              </a:rPr>
              <a:t>, quam </a:t>
            </a:r>
            <a:r>
              <a:rPr lang="en-US" sz="1350" dirty="0" err="1">
                <a:effectLst/>
                <a:latin typeface="+mn-lt"/>
                <a:ea typeface="ＭＳ 明朝"/>
                <a:cs typeface="Times New Roman" panose="02020603050405020304"/>
              </a:rPr>
              <a:t>nunc</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putamus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parum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claram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anteposuerit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litterarum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formas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humanitatis</a:t>
            </a:r>
            <a:r>
              <a:rPr lang="en-US" sz="1350" dirty="0">
                <a:effectLst/>
                <a:latin typeface="+mn-lt"/>
                <a:ea typeface="ＭＳ 明朝"/>
                <a:cs typeface="Times New Roman" panose="02020603050405020304"/>
              </a:rPr>
              <a:t> per </a:t>
            </a:r>
            <a:r>
              <a:rPr lang="en-US" sz="1350" dirty="0" err="1">
                <a:effectLst/>
                <a:latin typeface="+mn-lt"/>
                <a:ea typeface="ＭＳ 明朝"/>
                <a:cs typeface="Times New Roman" panose="02020603050405020304"/>
              </a:rPr>
              <a:t>seacula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quarta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decima</a:t>
            </a:r>
            <a:r>
              <a:rPr lang="en-US" sz="1350" dirty="0">
                <a:effectLst/>
                <a:latin typeface="+mn-lt"/>
                <a:ea typeface="ＭＳ 明朝"/>
                <a:cs typeface="Times New Roman" panose="02020603050405020304"/>
              </a:rPr>
              <a:t> et </a:t>
            </a:r>
            <a:r>
              <a:rPr lang="en-US" sz="1350" dirty="0" err="1">
                <a:effectLst/>
                <a:latin typeface="+mn-lt"/>
                <a:ea typeface="ＭＳ 明朝"/>
                <a:cs typeface="Times New Roman" panose="02020603050405020304"/>
              </a:rPr>
              <a:t>quinta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decima</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Eodem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modo</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typi</a:t>
            </a:r>
            <a:r>
              <a:rPr lang="en-US" sz="1350" dirty="0">
                <a:effectLst/>
                <a:latin typeface="+mn-lt"/>
                <a:ea typeface="ＭＳ 明朝"/>
                <a:cs typeface="Times New Roman" panose="02020603050405020304"/>
              </a:rPr>
              <a:t>, qui </a:t>
            </a:r>
            <a:r>
              <a:rPr lang="en-US" sz="1350" dirty="0" err="1">
                <a:effectLst/>
                <a:latin typeface="+mn-lt"/>
                <a:ea typeface="ＭＳ 明朝"/>
                <a:cs typeface="Times New Roman" panose="02020603050405020304"/>
              </a:rPr>
              <a:t>nunc</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nobis</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videntur</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parum</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clari</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fiant</a:t>
            </a:r>
            <a:r>
              <a:rPr lang="en-US" sz="1350" dirty="0">
                <a:effectLst/>
                <a:latin typeface="+mn-lt"/>
                <a:ea typeface="ＭＳ 明朝"/>
                <a:cs typeface="Times New Roman" panose="02020603050405020304"/>
              </a:rPr>
              <a:t> </a:t>
            </a:r>
            <a:r>
              <a:rPr lang="en-US" sz="1350" dirty="0" err="1">
                <a:effectLst/>
                <a:latin typeface="+mn-lt"/>
                <a:ea typeface="ＭＳ 明朝"/>
                <a:cs typeface="Times New Roman" panose="02020603050405020304"/>
              </a:rPr>
              <a:t>sollemnes</a:t>
            </a:r>
            <a:r>
              <a:rPr lang="en-US" sz="1350" dirty="0">
                <a:effectLst/>
                <a:latin typeface="+mn-lt"/>
                <a:ea typeface="ＭＳ 明朝"/>
                <a:cs typeface="Times New Roman" panose="02020603050405020304"/>
              </a:rPr>
              <a:t> in </a:t>
            </a:r>
            <a:r>
              <a:rPr lang="en-US" sz="1350" dirty="0" err="1">
                <a:effectLst/>
                <a:latin typeface="+mn-lt"/>
                <a:ea typeface="ＭＳ 明朝"/>
                <a:cs typeface="Times New Roman" panose="02020603050405020304"/>
              </a:rPr>
              <a:t>futurum</a:t>
            </a:r>
            <a:r>
              <a:rPr lang="en-US" sz="1350" dirty="0">
                <a:effectLst/>
                <a:latin typeface="+mn-lt"/>
                <a:ea typeface="ＭＳ 明朝"/>
                <a:cs typeface="Times New Roman" panose="02020603050405020304"/>
              </a:rPr>
              <a:t>.</a:t>
            </a:r>
            <a:endParaRPr lang="en-US" sz="900" dirty="0">
              <a:effectLst/>
              <a:latin typeface="Cambria"/>
              <a:ea typeface="ＭＳ 明朝"/>
              <a:cs typeface="Times New Roman" panose="02020603050405020304"/>
            </a:endParaRPr>
          </a:p>
        </p:txBody>
      </p:sp>
      <p:sp>
        <p:nvSpPr>
          <p:cNvPr id="4" name="Footer Placeholder 3"/>
          <p:cNvSpPr>
            <a:spLocks noGrp="1"/>
          </p:cNvSpPr>
          <p:nvPr>
            <p:ph type="ftr" sz="quarter" idx="10"/>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
        <p:nvSpPr>
          <p:cNvPr id="5" name="Slide Number Placeholder 1"/>
          <p:cNvSpPr>
            <a:spLocks noGrp="1"/>
          </p:cNvSpPr>
          <p:nvPr>
            <p:ph type="sldNum" sz="quarter" idx="14"/>
          </p:nvPr>
        </p:nvSpPr>
        <p:spPr>
          <a:xfrm>
            <a:off x="8700868" y="4876782"/>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fld id="{D0BE6F14-FF48-0F4F-A8AA-2E3F25371E4A}" type="slidenum">
              <a:rPr kumimoji="0" lang="en-US" sz="600" b="0" i="0" u="none" strike="noStrike" kern="1200" cap="none" spc="0" normalizeH="0" baseline="0" noProof="0" smtClean="0">
                <a:ln>
                  <a:noFill/>
                </a:ln>
                <a:effectLst/>
                <a:uLnTx/>
                <a:uFillTx/>
                <a:latin typeface="Arial" panose="020B0604020202020204"/>
                <a:cs typeface="Arial" panose="020B0604020202020204" pitchFamily="34" charset="0"/>
              </a:rPr>
              <a:t>‹#›</a:t>
            </a:fld>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Tree>
    <p:extLst>
      <p:ext uri="{BB962C8B-B14F-4D97-AF65-F5344CB8AC3E}">
        <p14:creationId xmlns:p14="http://schemas.microsoft.com/office/powerpoint/2010/main" val="35843524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293091" y="902317"/>
            <a:ext cx="8165110" cy="3810051"/>
          </a:xfrm>
        </p:spPr>
        <p:txBody>
          <a:bodyPr/>
          <a:lstStyle>
            <a:lvl2pPr marL="396875" indent="-158115">
              <a:buClr>
                <a:schemeClr val="tx1"/>
              </a:buClr>
              <a:buSzPct val="90000"/>
              <a:buFont typeface=".AppleSystemUIFont" charset="-120"/>
              <a:buChar char="–"/>
              <a:defRPr/>
            </a:lvl2pPr>
            <a:lvl3pPr marL="591820" indent="-172720">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6" name="Footer Placeholder 3"/>
          <p:cNvSpPr>
            <a:spLocks noGrp="1"/>
          </p:cNvSpPr>
          <p:nvPr>
            <p:ph type="ftr" sz="quarter" idx="12"/>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
        <p:nvSpPr>
          <p:cNvPr id="7" name="Slide Number Placeholder 1"/>
          <p:cNvSpPr txBox="1"/>
          <p:nvPr userDrawn="1"/>
        </p:nvSpPr>
        <p:spPr>
          <a:xfrm>
            <a:off x="8700868" y="4876782"/>
            <a:ext cx="419383" cy="256173"/>
          </a:xfrm>
          <a:prstGeom prst="rect">
            <a:avLst/>
          </a:prstGeom>
        </p:spPr>
        <p:txBody>
          <a:bodyP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fld id="{D0BE6F14-FF48-0F4F-A8AA-2E3F25371E4A}" type="slidenum">
              <a:rPr lang="en-US" sz="600" smtClean="0">
                <a:latin typeface="Arial" panose="020B0604020202020204"/>
                <a:cs typeface="Arial" panose="020B0604020202020204" pitchFamily="34" charset="0"/>
              </a:rPr>
              <a:t>‹#›</a:t>
            </a:fld>
            <a:endParaRPr lang="en-US" sz="600">
              <a:latin typeface="Arial" panose="020B0604020202020204"/>
              <a:cs typeface="Arial" panose="020B0604020202020204" pitchFamily="34" charset="0"/>
            </a:endParaRPr>
          </a:p>
        </p:txBody>
      </p:sp>
    </p:spTree>
    <p:extLst>
      <p:ext uri="{BB962C8B-B14F-4D97-AF65-F5344CB8AC3E}">
        <p14:creationId xmlns:p14="http://schemas.microsoft.com/office/powerpoint/2010/main" val="33717130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10"/>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a:ln>
                <a:noFill/>
              </a:ln>
              <a:effectLst/>
              <a:uLnTx/>
              <a:uFillTx/>
              <a:latin typeface="Arial" panose="020B0604020202020204"/>
              <a:cs typeface="Arial" panose="020B0604020202020204" pitchFamily="34" charset="0"/>
            </a:endParaRPr>
          </a:p>
        </p:txBody>
      </p:sp>
      <p:sp>
        <p:nvSpPr>
          <p:cNvPr id="7" name="Slide Number Placeholder 1"/>
          <p:cNvSpPr txBox="1"/>
          <p:nvPr userDrawn="1"/>
        </p:nvSpPr>
        <p:spPr>
          <a:xfrm>
            <a:off x="8700868" y="4876782"/>
            <a:ext cx="419383" cy="256173"/>
          </a:xfrm>
          <a:prstGeom prst="rect">
            <a:avLst/>
          </a:prstGeom>
        </p:spPr>
        <p:txBody>
          <a:bodyP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fld id="{D0BE6F14-FF48-0F4F-A8AA-2E3F25371E4A}" type="slidenum">
              <a:rPr lang="en-US" sz="600" smtClean="0">
                <a:latin typeface="Arial" panose="020B0604020202020204"/>
                <a:cs typeface="Arial" panose="020B0604020202020204" pitchFamily="34" charset="0"/>
              </a:rPr>
              <a:t>‹#›</a:t>
            </a:fld>
            <a:endParaRPr lang="en-US" sz="600">
              <a:latin typeface="Arial" panose="020B0604020202020204"/>
              <a:cs typeface="Arial" panose="020B0604020202020204" pitchFamily="34" charset="0"/>
            </a:endParaRPr>
          </a:p>
        </p:txBody>
      </p:sp>
    </p:spTree>
    <p:extLst>
      <p:ext uri="{BB962C8B-B14F-4D97-AF65-F5344CB8AC3E}">
        <p14:creationId xmlns:p14="http://schemas.microsoft.com/office/powerpoint/2010/main" val="39585867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2" name="Title 21"/>
          <p:cNvSpPr>
            <a:spLocks noGrp="1"/>
          </p:cNvSpPr>
          <p:nvPr>
            <p:ph type="title"/>
          </p:nvPr>
        </p:nvSpPr>
        <p:spPr>
          <a:xfrm>
            <a:off x="207818" y="281637"/>
            <a:ext cx="7429500" cy="396370"/>
          </a:xfrm>
        </p:spPr>
        <p:txBody>
          <a:bodyPr/>
          <a:lstStyle>
            <a:lvl1pPr>
              <a:defRPr>
                <a:latin typeface="IBM Plex Sans" panose="020B0503050203000203" pitchFamily="34" charset="77"/>
              </a:defRPr>
            </a:lvl1pPr>
          </a:lstStyle>
          <a:p>
            <a:r>
              <a:rPr lang="en-US" dirty="0"/>
              <a:t>Click to edit Master title style</a:t>
            </a:r>
            <a:endParaRPr lang="en-GB" dirty="0"/>
          </a:p>
        </p:txBody>
      </p:sp>
      <p:sp>
        <p:nvSpPr>
          <p:cNvPr id="6" name="Slide Number Placeholder 5"/>
          <p:cNvSpPr>
            <a:spLocks noGrp="1"/>
          </p:cNvSpPr>
          <p:nvPr>
            <p:ph type="sldNum" sz="quarter" idx="12"/>
          </p:nvPr>
        </p:nvSpPr>
        <p:spPr/>
        <p:txBody>
          <a:bodyPr/>
          <a:lstStyle/>
          <a:p>
            <a:fld id="{64A8A213-8E92-D94A-82D7-8578C89CAF17}" type="slidenum">
              <a:rPr lang="en-US" smtClean="0"/>
              <a:t>‹#›</a:t>
            </a:fld>
            <a:endParaRPr lang="en-US" dirty="0"/>
          </a:p>
        </p:txBody>
      </p:sp>
      <p:sp>
        <p:nvSpPr>
          <p:cNvPr id="8" name="Text Placeholder 7"/>
          <p:cNvSpPr>
            <a:spLocks noGrp="1"/>
          </p:cNvSpPr>
          <p:nvPr>
            <p:ph type="body" sz="quarter" idx="13"/>
          </p:nvPr>
        </p:nvSpPr>
        <p:spPr>
          <a:xfrm>
            <a:off x="207819" y="857250"/>
            <a:ext cx="8584948" cy="3682604"/>
          </a:xfrm>
          <a:prstGeom prst="rect">
            <a:avLst/>
          </a:prstGeom>
        </p:spPr>
        <p:txBody>
          <a:bodyPr/>
          <a:lstStyle>
            <a:lvl1pPr marL="0" marR="0" indent="0" algn="l" defTabSz="457200" rtl="0" eaLnBrk="1" fontAlgn="base" latinLnBrk="0" hangingPunct="1">
              <a:lnSpc>
                <a:spcPct val="100000"/>
              </a:lnSpc>
              <a:spcBef>
                <a:spcPts val="1100"/>
              </a:spcBef>
              <a:spcAft>
                <a:spcPct val="0"/>
              </a:spcAft>
              <a:buClrTx/>
              <a:buSzTx/>
              <a:buFont typeface="Arial" panose="020B0604020202020204" pitchFamily="34" charset="0"/>
              <a:buNone/>
              <a:defRPr>
                <a:latin typeface="IBM Plex Sans" panose="020B0503050203000203" pitchFamily="34" charset="77"/>
              </a:defRPr>
            </a:lvl1pPr>
            <a:lvl2pPr marL="172720" marR="0" indent="-172720" algn="l" defTabSz="457200" rtl="0" eaLnBrk="1" fontAlgn="base" latinLnBrk="0" hangingPunct="1">
              <a:lnSpc>
                <a:spcPct val="100000"/>
              </a:lnSpc>
              <a:spcBef>
                <a:spcPts val="1100"/>
              </a:spcBef>
              <a:spcAft>
                <a:spcPct val="0"/>
              </a:spcAft>
              <a:buClrTx/>
              <a:buSzTx/>
              <a:buFont typeface="Arial" panose="020B0604020202020204" pitchFamily="34" charset="0"/>
              <a:buChar char="–"/>
              <a:defRPr>
                <a:latin typeface="IBM Plex Sans" panose="020B0503050203000203" pitchFamily="34" charset="77"/>
              </a:defRPr>
            </a:lvl2pPr>
            <a:lvl3pPr marL="396875" marR="0" indent="-172720" algn="l" defTabSz="457200" rtl="0" eaLnBrk="1" fontAlgn="base" latinLnBrk="0" hangingPunct="1">
              <a:lnSpc>
                <a:spcPct val="100000"/>
              </a:lnSpc>
              <a:spcBef>
                <a:spcPts val="1100"/>
              </a:spcBef>
              <a:spcAft>
                <a:spcPct val="0"/>
              </a:spcAft>
              <a:buClrTx/>
              <a:buSzTx/>
              <a:buFont typeface="Arial" panose="020B0604020202020204" pitchFamily="34" charset="0"/>
              <a:buChar char="•"/>
              <a:defRPr>
                <a:latin typeface="IBM Plex Sans" panose="020B0503050203000203" pitchFamily="34" charset="77"/>
              </a:defRPr>
            </a:lvl3pPr>
            <a:lvl4pPr marL="625475" marR="0" indent="-168275" algn="l" defTabSz="457200" rtl="0" eaLnBrk="1" fontAlgn="base" latinLnBrk="0" hangingPunct="1">
              <a:lnSpc>
                <a:spcPct val="100000"/>
              </a:lnSpc>
              <a:spcBef>
                <a:spcPts val="1100"/>
              </a:spcBef>
              <a:spcAft>
                <a:spcPct val="0"/>
              </a:spcAft>
              <a:buClrTx/>
              <a:buSzTx/>
              <a:buFont typeface="Arial" panose="020B0604020202020204" pitchFamily="34" charset="0"/>
              <a:buChar char="–"/>
              <a:defRPr>
                <a:latin typeface="IBM Plex Sans" panose="020B0503050203000203" pitchFamily="34" charset="77"/>
              </a:defRPr>
            </a:lvl4pPr>
            <a:lvl5pPr marL="803275" marR="0" indent="-172720" algn="l" defTabSz="457200" rtl="0" eaLnBrk="1" fontAlgn="base" latinLnBrk="0" hangingPunct="1">
              <a:lnSpc>
                <a:spcPct val="100000"/>
              </a:lnSpc>
              <a:spcBef>
                <a:spcPts val="1100"/>
              </a:spcBef>
              <a:spcAft>
                <a:spcPct val="0"/>
              </a:spcAft>
              <a:buClrTx/>
              <a:buSzTx/>
              <a:buFont typeface="Arial" panose="020B0604020202020204" pitchFamily="34" charset="0"/>
              <a:buChar char="»"/>
              <a:defRPr>
                <a:latin typeface="IBM Plex Sans" panose="020B0503050203000203" pitchFamily="34" charset="77"/>
              </a:defRPr>
            </a:lvl5pPr>
          </a:lstStyle>
          <a:p>
            <a:pPr marL="0" marR="0" lvl="0" indent="0" algn="l" defTabSz="457200" rtl="0" eaLnBrk="1" fontAlgn="base" latinLnBrk="0" hangingPunct="1">
              <a:lnSpc>
                <a:spcPct val="100000"/>
              </a:lnSpc>
              <a:spcBef>
                <a:spcPts val="1100"/>
              </a:spcBef>
              <a:spcAft>
                <a:spcPct val="0"/>
              </a:spcAft>
              <a:buClrTx/>
              <a:buSzTx/>
              <a:buFont typeface="Arial" panose="020B0604020202020204" pitchFamily="34" charset="0"/>
              <a:buNone/>
              <a:defRPr/>
            </a:pPr>
            <a:r>
              <a:rPr kumimoji="0" lang="en-US" sz="1400" b="0" i="0" u="none" strike="noStrike" kern="1200" cap="none" spc="0" normalizeH="0" baseline="0" noProof="0" dirty="0">
                <a:ln>
                  <a:noFill/>
                </a:ln>
                <a:solidFill>
                  <a:srgbClr val="000000"/>
                </a:solidFill>
                <a:effectLst/>
                <a:uLnTx/>
                <a:uFillTx/>
                <a:latin typeface="+mn-lt"/>
                <a:cs typeface="Arial" panose="020B0604020202020204" pitchFamily="34" charset="0"/>
              </a:rPr>
              <a:t>Click to edit Master text styles</a:t>
            </a:r>
          </a:p>
          <a:p>
            <a:pPr marL="172720" marR="0" lvl="1" indent="-172720" algn="l" defTabSz="457200" rtl="0" eaLnBrk="1" fontAlgn="base" latinLnBrk="0" hangingPunct="1">
              <a:lnSpc>
                <a:spcPct val="100000"/>
              </a:lnSpc>
              <a:spcBef>
                <a:spcPts val="110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mn-lt"/>
                <a:cs typeface="Arial" panose="020B0604020202020204" pitchFamily="34" charset="0"/>
              </a:rPr>
              <a:t>Second level</a:t>
            </a:r>
          </a:p>
          <a:p>
            <a:pPr marL="396875" marR="0" lvl="2" indent="-172720" algn="l" defTabSz="457200" rtl="0" eaLnBrk="1" fontAlgn="base" latinLnBrk="0" hangingPunct="1">
              <a:lnSpc>
                <a:spcPct val="100000"/>
              </a:lnSpc>
              <a:spcBef>
                <a:spcPts val="110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mn-lt"/>
                <a:cs typeface="Arial" panose="020B0604020202020204" pitchFamily="34" charset="0"/>
              </a:rPr>
              <a:t>Third level</a:t>
            </a:r>
          </a:p>
          <a:p>
            <a:pPr marL="625475" marR="0" lvl="3" indent="-168275" algn="l" defTabSz="457200" rtl="0" eaLnBrk="1" fontAlgn="base" latinLnBrk="0" hangingPunct="1">
              <a:lnSpc>
                <a:spcPct val="100000"/>
              </a:lnSpc>
              <a:spcBef>
                <a:spcPts val="110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mn-lt"/>
                <a:cs typeface="Arial" panose="020B0604020202020204" pitchFamily="34" charset="0"/>
              </a:rPr>
              <a:t>Fourth level</a:t>
            </a:r>
          </a:p>
          <a:p>
            <a:pPr marL="803275" marR="0" lvl="4" indent="-172720" algn="l" defTabSz="457200" rtl="0" eaLnBrk="1" fontAlgn="base" latinLnBrk="0" hangingPunct="1">
              <a:lnSpc>
                <a:spcPct val="100000"/>
              </a:lnSpc>
              <a:spcBef>
                <a:spcPts val="110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latin typeface="+mn-lt"/>
                <a:cs typeface="Arial" panose="020B0604020202020204" pitchFamily="34" charset="0"/>
              </a:rPr>
              <a:t>Fifth level</a:t>
            </a:r>
          </a:p>
        </p:txBody>
      </p:sp>
    </p:spTree>
    <p:extLst>
      <p:ext uri="{BB962C8B-B14F-4D97-AF65-F5344CB8AC3E}">
        <p14:creationId xmlns:p14="http://schemas.microsoft.com/office/powerpoint/2010/main" val="211772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2BC4-8CE3-4243-9B5E-EE73D2868F3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D98896A-1D98-6148-937A-713275E72A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2AEB08-D7B4-514D-AA66-F9502718D6A7}"/>
              </a:ext>
            </a:extLst>
          </p:cNvPr>
          <p:cNvSpPr>
            <a:spLocks noGrp="1"/>
          </p:cNvSpPr>
          <p:nvPr>
            <p:ph type="dt" sz="half" idx="10"/>
          </p:nvPr>
        </p:nvSpPr>
        <p:spPr>
          <a:xfrm>
            <a:off x="628650" y="4767263"/>
            <a:ext cx="2057400" cy="273844"/>
          </a:xfrm>
          <a:prstGeom prst="rect">
            <a:avLst/>
          </a:prstGeom>
        </p:spPr>
        <p:txBody>
          <a:bodyPr/>
          <a:lstStyle/>
          <a:p>
            <a:fld id="{029E1E8A-E630-0443-95B1-1C969CD18A28}" type="datetimeFigureOut">
              <a:rPr lang="en-US" smtClean="0">
                <a:solidFill>
                  <a:prstClr val="black">
                    <a:tint val="75000"/>
                  </a:prstClr>
                </a:solidFill>
              </a:rPr>
              <a:pPr/>
              <a:t>6/21/19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3A11C56-E23F-FA43-A189-F0ECABD88303}"/>
              </a:ext>
            </a:extLst>
          </p:cNvPr>
          <p:cNvSpPr>
            <a:spLocks noGrp="1"/>
          </p:cNvSpPr>
          <p:nvPr>
            <p:ph type="ftr" sz="quarter" idx="11"/>
          </p:nvPr>
        </p:nvSpPr>
        <p:spPr>
          <a:xfrm>
            <a:off x="3028950" y="4767263"/>
            <a:ext cx="3086100" cy="273844"/>
          </a:xfrm>
          <a:prstGeom prst="rect">
            <a:avLst/>
          </a:prstGeom>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431FFC6-8DC0-594F-A1F4-FFC273C48BB5}"/>
              </a:ext>
            </a:extLst>
          </p:cNvPr>
          <p:cNvSpPr>
            <a:spLocks noGrp="1"/>
          </p:cNvSpPr>
          <p:nvPr>
            <p:ph type="sldNum" sz="quarter" idx="12"/>
          </p:nvPr>
        </p:nvSpPr>
        <p:spPr/>
        <p:txBody>
          <a:bodyPr/>
          <a:lstStyle/>
          <a:p>
            <a:fld id="{D35B84D2-CC48-974C-8CA4-3D81B32CC46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03555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169318"/>
            <a:ext cx="3446567" cy="804863"/>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84637" y="4905375"/>
            <a:ext cx="169964" cy="176213"/>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24501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28.xml"/><Relationship Id="rId13" Type="http://schemas.openxmlformats.org/officeDocument/2006/relationships/slideLayout" Target="../slideLayouts/slideLayout633.xml"/><Relationship Id="rId18" Type="http://schemas.openxmlformats.org/officeDocument/2006/relationships/slideLayout" Target="../slideLayouts/slideLayout638.xml"/><Relationship Id="rId3" Type="http://schemas.openxmlformats.org/officeDocument/2006/relationships/slideLayout" Target="../slideLayouts/slideLayout623.xml"/><Relationship Id="rId21" Type="http://schemas.openxmlformats.org/officeDocument/2006/relationships/slideLayout" Target="../slideLayouts/slideLayout641.xml"/><Relationship Id="rId7" Type="http://schemas.openxmlformats.org/officeDocument/2006/relationships/slideLayout" Target="../slideLayouts/slideLayout627.xml"/><Relationship Id="rId12" Type="http://schemas.openxmlformats.org/officeDocument/2006/relationships/slideLayout" Target="../slideLayouts/slideLayout632.xml"/><Relationship Id="rId17" Type="http://schemas.openxmlformats.org/officeDocument/2006/relationships/slideLayout" Target="../slideLayouts/slideLayout637.xml"/><Relationship Id="rId2" Type="http://schemas.openxmlformats.org/officeDocument/2006/relationships/slideLayout" Target="../slideLayouts/slideLayout622.xml"/><Relationship Id="rId16" Type="http://schemas.openxmlformats.org/officeDocument/2006/relationships/slideLayout" Target="../slideLayouts/slideLayout636.xml"/><Relationship Id="rId20" Type="http://schemas.openxmlformats.org/officeDocument/2006/relationships/slideLayout" Target="../slideLayouts/slideLayout640.xml"/><Relationship Id="rId1" Type="http://schemas.openxmlformats.org/officeDocument/2006/relationships/slideLayout" Target="../slideLayouts/slideLayout621.xml"/><Relationship Id="rId6" Type="http://schemas.openxmlformats.org/officeDocument/2006/relationships/slideLayout" Target="../slideLayouts/slideLayout626.xml"/><Relationship Id="rId11" Type="http://schemas.openxmlformats.org/officeDocument/2006/relationships/slideLayout" Target="../slideLayouts/slideLayout631.xml"/><Relationship Id="rId5" Type="http://schemas.openxmlformats.org/officeDocument/2006/relationships/slideLayout" Target="../slideLayouts/slideLayout625.xml"/><Relationship Id="rId15" Type="http://schemas.openxmlformats.org/officeDocument/2006/relationships/slideLayout" Target="../slideLayouts/slideLayout635.xml"/><Relationship Id="rId23" Type="http://schemas.openxmlformats.org/officeDocument/2006/relationships/theme" Target="../theme/theme10.xml"/><Relationship Id="rId10" Type="http://schemas.openxmlformats.org/officeDocument/2006/relationships/slideLayout" Target="../slideLayouts/slideLayout630.xml"/><Relationship Id="rId19" Type="http://schemas.openxmlformats.org/officeDocument/2006/relationships/slideLayout" Target="../slideLayouts/slideLayout639.xml"/><Relationship Id="rId4" Type="http://schemas.openxmlformats.org/officeDocument/2006/relationships/slideLayout" Target="../slideLayouts/slideLayout624.xml"/><Relationship Id="rId9" Type="http://schemas.openxmlformats.org/officeDocument/2006/relationships/slideLayout" Target="../slideLayouts/slideLayout629.xml"/><Relationship Id="rId14" Type="http://schemas.openxmlformats.org/officeDocument/2006/relationships/slideLayout" Target="../slideLayouts/slideLayout634.xml"/><Relationship Id="rId22" Type="http://schemas.openxmlformats.org/officeDocument/2006/relationships/slideLayout" Target="../slideLayouts/slideLayout6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50.xml"/><Relationship Id="rId13" Type="http://schemas.openxmlformats.org/officeDocument/2006/relationships/slideLayout" Target="../slideLayouts/slideLayout655.xml"/><Relationship Id="rId18" Type="http://schemas.openxmlformats.org/officeDocument/2006/relationships/slideLayout" Target="../slideLayouts/slideLayout660.xml"/><Relationship Id="rId26" Type="http://schemas.openxmlformats.org/officeDocument/2006/relationships/slideLayout" Target="../slideLayouts/slideLayout668.xml"/><Relationship Id="rId3" Type="http://schemas.openxmlformats.org/officeDocument/2006/relationships/slideLayout" Target="../slideLayouts/slideLayout645.xml"/><Relationship Id="rId21" Type="http://schemas.openxmlformats.org/officeDocument/2006/relationships/slideLayout" Target="../slideLayouts/slideLayout663.xml"/><Relationship Id="rId7" Type="http://schemas.openxmlformats.org/officeDocument/2006/relationships/slideLayout" Target="../slideLayouts/slideLayout649.xml"/><Relationship Id="rId12" Type="http://schemas.openxmlformats.org/officeDocument/2006/relationships/slideLayout" Target="../slideLayouts/slideLayout654.xml"/><Relationship Id="rId17" Type="http://schemas.openxmlformats.org/officeDocument/2006/relationships/slideLayout" Target="../slideLayouts/slideLayout659.xml"/><Relationship Id="rId25" Type="http://schemas.openxmlformats.org/officeDocument/2006/relationships/slideLayout" Target="../slideLayouts/slideLayout667.xml"/><Relationship Id="rId2" Type="http://schemas.openxmlformats.org/officeDocument/2006/relationships/slideLayout" Target="../slideLayouts/slideLayout644.xml"/><Relationship Id="rId16" Type="http://schemas.openxmlformats.org/officeDocument/2006/relationships/slideLayout" Target="../slideLayouts/slideLayout658.xml"/><Relationship Id="rId20" Type="http://schemas.openxmlformats.org/officeDocument/2006/relationships/slideLayout" Target="../slideLayouts/slideLayout662.xml"/><Relationship Id="rId29" Type="http://schemas.openxmlformats.org/officeDocument/2006/relationships/theme" Target="../theme/theme11.xml"/><Relationship Id="rId1" Type="http://schemas.openxmlformats.org/officeDocument/2006/relationships/slideLayout" Target="../slideLayouts/slideLayout643.xml"/><Relationship Id="rId6" Type="http://schemas.openxmlformats.org/officeDocument/2006/relationships/slideLayout" Target="../slideLayouts/slideLayout648.xml"/><Relationship Id="rId11" Type="http://schemas.openxmlformats.org/officeDocument/2006/relationships/slideLayout" Target="../slideLayouts/slideLayout653.xml"/><Relationship Id="rId24" Type="http://schemas.openxmlformats.org/officeDocument/2006/relationships/slideLayout" Target="../slideLayouts/slideLayout666.xml"/><Relationship Id="rId5" Type="http://schemas.openxmlformats.org/officeDocument/2006/relationships/slideLayout" Target="../slideLayouts/slideLayout647.xml"/><Relationship Id="rId15" Type="http://schemas.openxmlformats.org/officeDocument/2006/relationships/slideLayout" Target="../slideLayouts/slideLayout657.xml"/><Relationship Id="rId23" Type="http://schemas.openxmlformats.org/officeDocument/2006/relationships/slideLayout" Target="../slideLayouts/slideLayout665.xml"/><Relationship Id="rId28" Type="http://schemas.openxmlformats.org/officeDocument/2006/relationships/slideLayout" Target="../slideLayouts/slideLayout670.xml"/><Relationship Id="rId10" Type="http://schemas.openxmlformats.org/officeDocument/2006/relationships/slideLayout" Target="../slideLayouts/slideLayout652.xml"/><Relationship Id="rId19" Type="http://schemas.openxmlformats.org/officeDocument/2006/relationships/slideLayout" Target="../slideLayouts/slideLayout661.xml"/><Relationship Id="rId4" Type="http://schemas.openxmlformats.org/officeDocument/2006/relationships/slideLayout" Target="../slideLayouts/slideLayout646.xml"/><Relationship Id="rId9" Type="http://schemas.openxmlformats.org/officeDocument/2006/relationships/slideLayout" Target="../slideLayouts/slideLayout651.xml"/><Relationship Id="rId14" Type="http://schemas.openxmlformats.org/officeDocument/2006/relationships/slideLayout" Target="../slideLayouts/slideLayout656.xml"/><Relationship Id="rId22" Type="http://schemas.openxmlformats.org/officeDocument/2006/relationships/slideLayout" Target="../slideLayouts/slideLayout664.xml"/><Relationship Id="rId27" Type="http://schemas.openxmlformats.org/officeDocument/2006/relationships/slideLayout" Target="../slideLayouts/slideLayout66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theme" Target="../theme/theme4.xml"/><Relationship Id="rId20" Type="http://schemas.openxmlformats.org/officeDocument/2006/relationships/slideLayout" Target="../slideLayouts/slideLayout75.xml"/><Relationship Id="rId41"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6.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41" Type="http://schemas.openxmlformats.org/officeDocument/2006/relationships/slideLayout" Target="../slideLayouts/slideLayout153.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4" Type="http://schemas.openxmlformats.org/officeDocument/2006/relationships/theme" Target="../theme/theme7.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8" Type="http://schemas.openxmlformats.org/officeDocument/2006/relationships/slideLayout" Target="../slideLayouts/slideLayout120.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117" Type="http://schemas.openxmlformats.org/officeDocument/2006/relationships/slideLayout" Target="../slideLayouts/slideLayout272.xml"/><Relationship Id="rId299" Type="http://schemas.openxmlformats.org/officeDocument/2006/relationships/slideLayout" Target="../slideLayouts/slideLayout454.xml"/><Relationship Id="rId21" Type="http://schemas.openxmlformats.org/officeDocument/2006/relationships/slideLayout" Target="../slideLayouts/slideLayout176.xml"/><Relationship Id="rId63" Type="http://schemas.openxmlformats.org/officeDocument/2006/relationships/slideLayout" Target="../slideLayouts/slideLayout218.xml"/><Relationship Id="rId159" Type="http://schemas.openxmlformats.org/officeDocument/2006/relationships/slideLayout" Target="../slideLayouts/slideLayout314.xml"/><Relationship Id="rId324" Type="http://schemas.openxmlformats.org/officeDocument/2006/relationships/slideLayout" Target="../slideLayouts/slideLayout479.xml"/><Relationship Id="rId366" Type="http://schemas.openxmlformats.org/officeDocument/2006/relationships/slideLayout" Target="../slideLayouts/slideLayout521.xml"/><Relationship Id="rId170" Type="http://schemas.openxmlformats.org/officeDocument/2006/relationships/slideLayout" Target="../slideLayouts/slideLayout325.xml"/><Relationship Id="rId226" Type="http://schemas.openxmlformats.org/officeDocument/2006/relationships/slideLayout" Target="../slideLayouts/slideLayout381.xml"/><Relationship Id="rId433" Type="http://schemas.openxmlformats.org/officeDocument/2006/relationships/slideLayout" Target="../slideLayouts/slideLayout588.xml"/><Relationship Id="rId268" Type="http://schemas.openxmlformats.org/officeDocument/2006/relationships/slideLayout" Target="../slideLayouts/slideLayout423.xml"/><Relationship Id="rId32" Type="http://schemas.openxmlformats.org/officeDocument/2006/relationships/slideLayout" Target="../slideLayouts/slideLayout187.xml"/><Relationship Id="rId74" Type="http://schemas.openxmlformats.org/officeDocument/2006/relationships/slideLayout" Target="../slideLayouts/slideLayout229.xml"/><Relationship Id="rId128" Type="http://schemas.openxmlformats.org/officeDocument/2006/relationships/slideLayout" Target="../slideLayouts/slideLayout283.xml"/><Relationship Id="rId335" Type="http://schemas.openxmlformats.org/officeDocument/2006/relationships/slideLayout" Target="../slideLayouts/slideLayout490.xml"/><Relationship Id="rId377" Type="http://schemas.openxmlformats.org/officeDocument/2006/relationships/slideLayout" Target="../slideLayouts/slideLayout532.xml"/><Relationship Id="rId5" Type="http://schemas.openxmlformats.org/officeDocument/2006/relationships/slideLayout" Target="../slideLayouts/slideLayout160.xml"/><Relationship Id="rId181" Type="http://schemas.openxmlformats.org/officeDocument/2006/relationships/slideLayout" Target="../slideLayouts/slideLayout336.xml"/><Relationship Id="rId237" Type="http://schemas.openxmlformats.org/officeDocument/2006/relationships/slideLayout" Target="../slideLayouts/slideLayout392.xml"/><Relationship Id="rId402" Type="http://schemas.openxmlformats.org/officeDocument/2006/relationships/slideLayout" Target="../slideLayouts/slideLayout557.xml"/><Relationship Id="rId279" Type="http://schemas.openxmlformats.org/officeDocument/2006/relationships/slideLayout" Target="../slideLayouts/slideLayout434.xml"/><Relationship Id="rId43" Type="http://schemas.openxmlformats.org/officeDocument/2006/relationships/slideLayout" Target="../slideLayouts/slideLayout198.xml"/><Relationship Id="rId139" Type="http://schemas.openxmlformats.org/officeDocument/2006/relationships/slideLayout" Target="../slideLayouts/slideLayout294.xml"/><Relationship Id="rId290" Type="http://schemas.openxmlformats.org/officeDocument/2006/relationships/slideLayout" Target="../slideLayouts/slideLayout445.xml"/><Relationship Id="rId304" Type="http://schemas.openxmlformats.org/officeDocument/2006/relationships/slideLayout" Target="../slideLayouts/slideLayout459.xml"/><Relationship Id="rId346" Type="http://schemas.openxmlformats.org/officeDocument/2006/relationships/slideLayout" Target="../slideLayouts/slideLayout501.xml"/><Relationship Id="rId388" Type="http://schemas.openxmlformats.org/officeDocument/2006/relationships/slideLayout" Target="../slideLayouts/slideLayout543.xml"/><Relationship Id="rId85" Type="http://schemas.openxmlformats.org/officeDocument/2006/relationships/slideLayout" Target="../slideLayouts/slideLayout240.xml"/><Relationship Id="rId150" Type="http://schemas.openxmlformats.org/officeDocument/2006/relationships/slideLayout" Target="../slideLayouts/slideLayout305.xml"/><Relationship Id="rId192" Type="http://schemas.openxmlformats.org/officeDocument/2006/relationships/slideLayout" Target="../slideLayouts/slideLayout347.xml"/><Relationship Id="rId206" Type="http://schemas.openxmlformats.org/officeDocument/2006/relationships/slideLayout" Target="../slideLayouts/slideLayout361.xml"/><Relationship Id="rId413" Type="http://schemas.openxmlformats.org/officeDocument/2006/relationships/slideLayout" Target="../slideLayouts/slideLayout568.xml"/><Relationship Id="rId248" Type="http://schemas.openxmlformats.org/officeDocument/2006/relationships/slideLayout" Target="../slideLayouts/slideLayout403.xml"/><Relationship Id="rId12" Type="http://schemas.openxmlformats.org/officeDocument/2006/relationships/slideLayout" Target="../slideLayouts/slideLayout167.xml"/><Relationship Id="rId108" Type="http://schemas.openxmlformats.org/officeDocument/2006/relationships/slideLayout" Target="../slideLayouts/slideLayout263.xml"/><Relationship Id="rId315" Type="http://schemas.openxmlformats.org/officeDocument/2006/relationships/slideLayout" Target="../slideLayouts/slideLayout470.xml"/><Relationship Id="rId357" Type="http://schemas.openxmlformats.org/officeDocument/2006/relationships/slideLayout" Target="../slideLayouts/slideLayout512.xml"/><Relationship Id="rId54" Type="http://schemas.openxmlformats.org/officeDocument/2006/relationships/slideLayout" Target="../slideLayouts/slideLayout209.xml"/><Relationship Id="rId96" Type="http://schemas.openxmlformats.org/officeDocument/2006/relationships/slideLayout" Target="../slideLayouts/slideLayout251.xml"/><Relationship Id="rId161" Type="http://schemas.openxmlformats.org/officeDocument/2006/relationships/slideLayout" Target="../slideLayouts/slideLayout316.xml"/><Relationship Id="rId217" Type="http://schemas.openxmlformats.org/officeDocument/2006/relationships/slideLayout" Target="../slideLayouts/slideLayout372.xml"/><Relationship Id="rId399" Type="http://schemas.openxmlformats.org/officeDocument/2006/relationships/slideLayout" Target="../slideLayouts/slideLayout554.xml"/><Relationship Id="rId259" Type="http://schemas.openxmlformats.org/officeDocument/2006/relationships/slideLayout" Target="../slideLayouts/slideLayout414.xml"/><Relationship Id="rId424" Type="http://schemas.openxmlformats.org/officeDocument/2006/relationships/slideLayout" Target="../slideLayouts/slideLayout579.xml"/><Relationship Id="rId23" Type="http://schemas.openxmlformats.org/officeDocument/2006/relationships/slideLayout" Target="../slideLayouts/slideLayout178.xml"/><Relationship Id="rId119" Type="http://schemas.openxmlformats.org/officeDocument/2006/relationships/slideLayout" Target="../slideLayouts/slideLayout274.xml"/><Relationship Id="rId270" Type="http://schemas.openxmlformats.org/officeDocument/2006/relationships/slideLayout" Target="../slideLayouts/slideLayout425.xml"/><Relationship Id="rId326" Type="http://schemas.openxmlformats.org/officeDocument/2006/relationships/slideLayout" Target="../slideLayouts/slideLayout481.xml"/><Relationship Id="rId65" Type="http://schemas.openxmlformats.org/officeDocument/2006/relationships/slideLayout" Target="../slideLayouts/slideLayout220.xml"/><Relationship Id="rId130" Type="http://schemas.openxmlformats.org/officeDocument/2006/relationships/slideLayout" Target="../slideLayouts/slideLayout285.xml"/><Relationship Id="rId368" Type="http://schemas.openxmlformats.org/officeDocument/2006/relationships/slideLayout" Target="../slideLayouts/slideLayout523.xml"/><Relationship Id="rId172" Type="http://schemas.openxmlformats.org/officeDocument/2006/relationships/slideLayout" Target="../slideLayouts/slideLayout327.xml"/><Relationship Id="rId228" Type="http://schemas.openxmlformats.org/officeDocument/2006/relationships/slideLayout" Target="../slideLayouts/slideLayout383.xml"/><Relationship Id="rId435" Type="http://schemas.openxmlformats.org/officeDocument/2006/relationships/theme" Target="../theme/theme8.xml"/><Relationship Id="rId281" Type="http://schemas.openxmlformats.org/officeDocument/2006/relationships/slideLayout" Target="../slideLayouts/slideLayout436.xml"/><Relationship Id="rId337" Type="http://schemas.openxmlformats.org/officeDocument/2006/relationships/slideLayout" Target="../slideLayouts/slideLayout492.xml"/><Relationship Id="rId34" Type="http://schemas.openxmlformats.org/officeDocument/2006/relationships/slideLayout" Target="../slideLayouts/slideLayout189.xml"/><Relationship Id="rId76" Type="http://schemas.openxmlformats.org/officeDocument/2006/relationships/slideLayout" Target="../slideLayouts/slideLayout231.xml"/><Relationship Id="rId141" Type="http://schemas.openxmlformats.org/officeDocument/2006/relationships/slideLayout" Target="../slideLayouts/slideLayout296.xml"/><Relationship Id="rId379" Type="http://schemas.openxmlformats.org/officeDocument/2006/relationships/slideLayout" Target="../slideLayouts/slideLayout534.xml"/><Relationship Id="rId7" Type="http://schemas.openxmlformats.org/officeDocument/2006/relationships/slideLayout" Target="../slideLayouts/slideLayout162.xml"/><Relationship Id="rId183" Type="http://schemas.openxmlformats.org/officeDocument/2006/relationships/slideLayout" Target="../slideLayouts/slideLayout338.xml"/><Relationship Id="rId239" Type="http://schemas.openxmlformats.org/officeDocument/2006/relationships/slideLayout" Target="../slideLayouts/slideLayout394.xml"/><Relationship Id="rId390" Type="http://schemas.openxmlformats.org/officeDocument/2006/relationships/slideLayout" Target="../slideLayouts/slideLayout545.xml"/><Relationship Id="rId404" Type="http://schemas.openxmlformats.org/officeDocument/2006/relationships/slideLayout" Target="../slideLayouts/slideLayout559.xml"/><Relationship Id="rId250" Type="http://schemas.openxmlformats.org/officeDocument/2006/relationships/slideLayout" Target="../slideLayouts/slideLayout405.xml"/><Relationship Id="rId292" Type="http://schemas.openxmlformats.org/officeDocument/2006/relationships/slideLayout" Target="../slideLayouts/slideLayout447.xml"/><Relationship Id="rId306" Type="http://schemas.openxmlformats.org/officeDocument/2006/relationships/slideLayout" Target="../slideLayouts/slideLayout461.xml"/><Relationship Id="rId45" Type="http://schemas.openxmlformats.org/officeDocument/2006/relationships/slideLayout" Target="../slideLayouts/slideLayout200.xml"/><Relationship Id="rId87" Type="http://schemas.openxmlformats.org/officeDocument/2006/relationships/slideLayout" Target="../slideLayouts/slideLayout242.xml"/><Relationship Id="rId110" Type="http://schemas.openxmlformats.org/officeDocument/2006/relationships/slideLayout" Target="../slideLayouts/slideLayout265.xml"/><Relationship Id="rId348" Type="http://schemas.openxmlformats.org/officeDocument/2006/relationships/slideLayout" Target="../slideLayouts/slideLayout503.xml"/><Relationship Id="rId152" Type="http://schemas.openxmlformats.org/officeDocument/2006/relationships/slideLayout" Target="../slideLayouts/slideLayout307.xml"/><Relationship Id="rId194" Type="http://schemas.openxmlformats.org/officeDocument/2006/relationships/slideLayout" Target="../slideLayouts/slideLayout349.xml"/><Relationship Id="rId208" Type="http://schemas.openxmlformats.org/officeDocument/2006/relationships/slideLayout" Target="../slideLayouts/slideLayout363.xml"/><Relationship Id="rId415" Type="http://schemas.openxmlformats.org/officeDocument/2006/relationships/slideLayout" Target="../slideLayouts/slideLayout570.xml"/><Relationship Id="rId261" Type="http://schemas.openxmlformats.org/officeDocument/2006/relationships/slideLayout" Target="../slideLayouts/slideLayout416.xml"/><Relationship Id="rId14" Type="http://schemas.openxmlformats.org/officeDocument/2006/relationships/slideLayout" Target="../slideLayouts/slideLayout169.xml"/><Relationship Id="rId56" Type="http://schemas.openxmlformats.org/officeDocument/2006/relationships/slideLayout" Target="../slideLayouts/slideLayout211.xml"/><Relationship Id="rId317" Type="http://schemas.openxmlformats.org/officeDocument/2006/relationships/slideLayout" Target="../slideLayouts/slideLayout472.xml"/><Relationship Id="rId359" Type="http://schemas.openxmlformats.org/officeDocument/2006/relationships/slideLayout" Target="../slideLayouts/slideLayout514.xml"/><Relationship Id="rId98" Type="http://schemas.openxmlformats.org/officeDocument/2006/relationships/slideLayout" Target="../slideLayouts/slideLayout253.xml"/><Relationship Id="rId121" Type="http://schemas.openxmlformats.org/officeDocument/2006/relationships/slideLayout" Target="../slideLayouts/slideLayout276.xml"/><Relationship Id="rId163" Type="http://schemas.openxmlformats.org/officeDocument/2006/relationships/slideLayout" Target="../slideLayouts/slideLayout318.xml"/><Relationship Id="rId219" Type="http://schemas.openxmlformats.org/officeDocument/2006/relationships/slideLayout" Target="../slideLayouts/slideLayout374.xml"/><Relationship Id="rId370" Type="http://schemas.openxmlformats.org/officeDocument/2006/relationships/slideLayout" Target="../slideLayouts/slideLayout525.xml"/><Relationship Id="rId426" Type="http://schemas.openxmlformats.org/officeDocument/2006/relationships/slideLayout" Target="../slideLayouts/slideLayout581.xml"/><Relationship Id="rId230" Type="http://schemas.openxmlformats.org/officeDocument/2006/relationships/slideLayout" Target="../slideLayouts/slideLayout385.xml"/><Relationship Id="rId25" Type="http://schemas.openxmlformats.org/officeDocument/2006/relationships/slideLayout" Target="../slideLayouts/slideLayout180.xml"/><Relationship Id="rId67" Type="http://schemas.openxmlformats.org/officeDocument/2006/relationships/slideLayout" Target="../slideLayouts/slideLayout222.xml"/><Relationship Id="rId272" Type="http://schemas.openxmlformats.org/officeDocument/2006/relationships/slideLayout" Target="../slideLayouts/slideLayout427.xml"/><Relationship Id="rId328" Type="http://schemas.openxmlformats.org/officeDocument/2006/relationships/slideLayout" Target="../slideLayouts/slideLayout483.xml"/><Relationship Id="rId132" Type="http://schemas.openxmlformats.org/officeDocument/2006/relationships/slideLayout" Target="../slideLayouts/slideLayout287.xml"/><Relationship Id="rId174" Type="http://schemas.openxmlformats.org/officeDocument/2006/relationships/slideLayout" Target="../slideLayouts/slideLayout329.xml"/><Relationship Id="rId381" Type="http://schemas.openxmlformats.org/officeDocument/2006/relationships/slideLayout" Target="../slideLayouts/slideLayout536.xml"/><Relationship Id="rId241" Type="http://schemas.openxmlformats.org/officeDocument/2006/relationships/slideLayout" Target="../slideLayouts/slideLayout396.xml"/><Relationship Id="rId36" Type="http://schemas.openxmlformats.org/officeDocument/2006/relationships/slideLayout" Target="../slideLayouts/slideLayout191.xml"/><Relationship Id="rId283" Type="http://schemas.openxmlformats.org/officeDocument/2006/relationships/slideLayout" Target="../slideLayouts/slideLayout438.xml"/><Relationship Id="rId339" Type="http://schemas.openxmlformats.org/officeDocument/2006/relationships/slideLayout" Target="../slideLayouts/slideLayout494.xml"/><Relationship Id="rId78" Type="http://schemas.openxmlformats.org/officeDocument/2006/relationships/slideLayout" Target="../slideLayouts/slideLayout233.xml"/><Relationship Id="rId101" Type="http://schemas.openxmlformats.org/officeDocument/2006/relationships/slideLayout" Target="../slideLayouts/slideLayout256.xml"/><Relationship Id="rId143" Type="http://schemas.openxmlformats.org/officeDocument/2006/relationships/slideLayout" Target="../slideLayouts/slideLayout298.xml"/><Relationship Id="rId185" Type="http://schemas.openxmlformats.org/officeDocument/2006/relationships/slideLayout" Target="../slideLayouts/slideLayout340.xml"/><Relationship Id="rId350" Type="http://schemas.openxmlformats.org/officeDocument/2006/relationships/slideLayout" Target="../slideLayouts/slideLayout505.xml"/><Relationship Id="rId406" Type="http://schemas.openxmlformats.org/officeDocument/2006/relationships/slideLayout" Target="../slideLayouts/slideLayout561.xml"/><Relationship Id="rId9" Type="http://schemas.openxmlformats.org/officeDocument/2006/relationships/slideLayout" Target="../slideLayouts/slideLayout164.xml"/><Relationship Id="rId210" Type="http://schemas.openxmlformats.org/officeDocument/2006/relationships/slideLayout" Target="../slideLayouts/slideLayout365.xml"/><Relationship Id="rId392" Type="http://schemas.openxmlformats.org/officeDocument/2006/relationships/slideLayout" Target="../slideLayouts/slideLayout547.xml"/><Relationship Id="rId252" Type="http://schemas.openxmlformats.org/officeDocument/2006/relationships/slideLayout" Target="../slideLayouts/slideLayout407.xml"/><Relationship Id="rId294" Type="http://schemas.openxmlformats.org/officeDocument/2006/relationships/slideLayout" Target="../slideLayouts/slideLayout449.xml"/><Relationship Id="rId308" Type="http://schemas.openxmlformats.org/officeDocument/2006/relationships/slideLayout" Target="../slideLayouts/slideLayout463.xml"/><Relationship Id="rId47" Type="http://schemas.openxmlformats.org/officeDocument/2006/relationships/slideLayout" Target="../slideLayouts/slideLayout202.xml"/><Relationship Id="rId89" Type="http://schemas.openxmlformats.org/officeDocument/2006/relationships/slideLayout" Target="../slideLayouts/slideLayout244.xml"/><Relationship Id="rId112" Type="http://schemas.openxmlformats.org/officeDocument/2006/relationships/slideLayout" Target="../slideLayouts/slideLayout267.xml"/><Relationship Id="rId154" Type="http://schemas.openxmlformats.org/officeDocument/2006/relationships/slideLayout" Target="../slideLayouts/slideLayout309.xml"/><Relationship Id="rId361" Type="http://schemas.openxmlformats.org/officeDocument/2006/relationships/slideLayout" Target="../slideLayouts/slideLayout516.xml"/><Relationship Id="rId196" Type="http://schemas.openxmlformats.org/officeDocument/2006/relationships/slideLayout" Target="../slideLayouts/slideLayout351.xml"/><Relationship Id="rId417" Type="http://schemas.openxmlformats.org/officeDocument/2006/relationships/slideLayout" Target="../slideLayouts/slideLayout572.xml"/><Relationship Id="rId16" Type="http://schemas.openxmlformats.org/officeDocument/2006/relationships/slideLayout" Target="../slideLayouts/slideLayout171.xml"/><Relationship Id="rId221" Type="http://schemas.openxmlformats.org/officeDocument/2006/relationships/slideLayout" Target="../slideLayouts/slideLayout376.xml"/><Relationship Id="rId263" Type="http://schemas.openxmlformats.org/officeDocument/2006/relationships/slideLayout" Target="../slideLayouts/slideLayout418.xml"/><Relationship Id="rId319" Type="http://schemas.openxmlformats.org/officeDocument/2006/relationships/slideLayout" Target="../slideLayouts/slideLayout474.xml"/><Relationship Id="rId58" Type="http://schemas.openxmlformats.org/officeDocument/2006/relationships/slideLayout" Target="../slideLayouts/slideLayout213.xml"/><Relationship Id="rId123" Type="http://schemas.openxmlformats.org/officeDocument/2006/relationships/slideLayout" Target="../slideLayouts/slideLayout278.xml"/><Relationship Id="rId330" Type="http://schemas.openxmlformats.org/officeDocument/2006/relationships/slideLayout" Target="../slideLayouts/slideLayout485.xml"/><Relationship Id="rId165" Type="http://schemas.openxmlformats.org/officeDocument/2006/relationships/slideLayout" Target="../slideLayouts/slideLayout320.xml"/><Relationship Id="rId372" Type="http://schemas.openxmlformats.org/officeDocument/2006/relationships/slideLayout" Target="../slideLayouts/slideLayout527.xml"/><Relationship Id="rId428" Type="http://schemas.openxmlformats.org/officeDocument/2006/relationships/slideLayout" Target="../slideLayouts/slideLayout583.xml"/><Relationship Id="rId232" Type="http://schemas.openxmlformats.org/officeDocument/2006/relationships/slideLayout" Target="../slideLayouts/slideLayout387.xml"/><Relationship Id="rId274" Type="http://schemas.openxmlformats.org/officeDocument/2006/relationships/slideLayout" Target="../slideLayouts/slideLayout429.xml"/><Relationship Id="rId27" Type="http://schemas.openxmlformats.org/officeDocument/2006/relationships/slideLayout" Target="../slideLayouts/slideLayout182.xml"/><Relationship Id="rId69" Type="http://schemas.openxmlformats.org/officeDocument/2006/relationships/slideLayout" Target="../slideLayouts/slideLayout224.xml"/><Relationship Id="rId134" Type="http://schemas.openxmlformats.org/officeDocument/2006/relationships/slideLayout" Target="../slideLayouts/slideLayout289.xml"/><Relationship Id="rId80" Type="http://schemas.openxmlformats.org/officeDocument/2006/relationships/slideLayout" Target="../slideLayouts/slideLayout235.xml"/><Relationship Id="rId176" Type="http://schemas.openxmlformats.org/officeDocument/2006/relationships/slideLayout" Target="../slideLayouts/slideLayout331.xml"/><Relationship Id="rId341" Type="http://schemas.openxmlformats.org/officeDocument/2006/relationships/slideLayout" Target="../slideLayouts/slideLayout496.xml"/><Relationship Id="rId383" Type="http://schemas.openxmlformats.org/officeDocument/2006/relationships/slideLayout" Target="../slideLayouts/slideLayout538.xml"/><Relationship Id="rId201" Type="http://schemas.openxmlformats.org/officeDocument/2006/relationships/slideLayout" Target="../slideLayouts/slideLayout356.xml"/><Relationship Id="rId243" Type="http://schemas.openxmlformats.org/officeDocument/2006/relationships/slideLayout" Target="../slideLayouts/slideLayout398.xml"/><Relationship Id="rId285" Type="http://schemas.openxmlformats.org/officeDocument/2006/relationships/slideLayout" Target="../slideLayouts/slideLayout440.xml"/><Relationship Id="rId38" Type="http://schemas.openxmlformats.org/officeDocument/2006/relationships/slideLayout" Target="../slideLayouts/slideLayout193.xml"/><Relationship Id="rId103" Type="http://schemas.openxmlformats.org/officeDocument/2006/relationships/slideLayout" Target="../slideLayouts/slideLayout258.xml"/><Relationship Id="rId310" Type="http://schemas.openxmlformats.org/officeDocument/2006/relationships/slideLayout" Target="../slideLayouts/slideLayout465.xml"/><Relationship Id="rId91" Type="http://schemas.openxmlformats.org/officeDocument/2006/relationships/slideLayout" Target="../slideLayouts/slideLayout246.xml"/><Relationship Id="rId145" Type="http://schemas.openxmlformats.org/officeDocument/2006/relationships/slideLayout" Target="../slideLayouts/slideLayout300.xml"/><Relationship Id="rId187" Type="http://schemas.openxmlformats.org/officeDocument/2006/relationships/slideLayout" Target="../slideLayouts/slideLayout342.xml"/><Relationship Id="rId352" Type="http://schemas.openxmlformats.org/officeDocument/2006/relationships/slideLayout" Target="../slideLayouts/slideLayout507.xml"/><Relationship Id="rId394" Type="http://schemas.openxmlformats.org/officeDocument/2006/relationships/slideLayout" Target="../slideLayouts/slideLayout549.xml"/><Relationship Id="rId408" Type="http://schemas.openxmlformats.org/officeDocument/2006/relationships/slideLayout" Target="../slideLayouts/slideLayout563.xml"/><Relationship Id="rId212" Type="http://schemas.openxmlformats.org/officeDocument/2006/relationships/slideLayout" Target="../slideLayouts/slideLayout367.xml"/><Relationship Id="rId254" Type="http://schemas.openxmlformats.org/officeDocument/2006/relationships/slideLayout" Target="../slideLayouts/slideLayout409.xml"/><Relationship Id="rId28" Type="http://schemas.openxmlformats.org/officeDocument/2006/relationships/slideLayout" Target="../slideLayouts/slideLayout183.xml"/><Relationship Id="rId49" Type="http://schemas.openxmlformats.org/officeDocument/2006/relationships/slideLayout" Target="../slideLayouts/slideLayout204.xml"/><Relationship Id="rId114" Type="http://schemas.openxmlformats.org/officeDocument/2006/relationships/slideLayout" Target="../slideLayouts/slideLayout269.xml"/><Relationship Id="rId275" Type="http://schemas.openxmlformats.org/officeDocument/2006/relationships/slideLayout" Target="../slideLayouts/slideLayout430.xml"/><Relationship Id="rId296" Type="http://schemas.openxmlformats.org/officeDocument/2006/relationships/slideLayout" Target="../slideLayouts/slideLayout451.xml"/><Relationship Id="rId300" Type="http://schemas.openxmlformats.org/officeDocument/2006/relationships/slideLayout" Target="../slideLayouts/slideLayout455.xml"/><Relationship Id="rId60" Type="http://schemas.openxmlformats.org/officeDocument/2006/relationships/slideLayout" Target="../slideLayouts/slideLayout215.xml"/><Relationship Id="rId81" Type="http://schemas.openxmlformats.org/officeDocument/2006/relationships/slideLayout" Target="../slideLayouts/slideLayout236.xml"/><Relationship Id="rId135" Type="http://schemas.openxmlformats.org/officeDocument/2006/relationships/slideLayout" Target="../slideLayouts/slideLayout290.xml"/><Relationship Id="rId156" Type="http://schemas.openxmlformats.org/officeDocument/2006/relationships/slideLayout" Target="../slideLayouts/slideLayout311.xml"/><Relationship Id="rId177" Type="http://schemas.openxmlformats.org/officeDocument/2006/relationships/slideLayout" Target="../slideLayouts/slideLayout332.xml"/><Relationship Id="rId198" Type="http://schemas.openxmlformats.org/officeDocument/2006/relationships/slideLayout" Target="../slideLayouts/slideLayout353.xml"/><Relationship Id="rId321" Type="http://schemas.openxmlformats.org/officeDocument/2006/relationships/slideLayout" Target="../slideLayouts/slideLayout476.xml"/><Relationship Id="rId342" Type="http://schemas.openxmlformats.org/officeDocument/2006/relationships/slideLayout" Target="../slideLayouts/slideLayout497.xml"/><Relationship Id="rId363" Type="http://schemas.openxmlformats.org/officeDocument/2006/relationships/slideLayout" Target="../slideLayouts/slideLayout518.xml"/><Relationship Id="rId384" Type="http://schemas.openxmlformats.org/officeDocument/2006/relationships/slideLayout" Target="../slideLayouts/slideLayout539.xml"/><Relationship Id="rId419" Type="http://schemas.openxmlformats.org/officeDocument/2006/relationships/slideLayout" Target="../slideLayouts/slideLayout574.xml"/><Relationship Id="rId202" Type="http://schemas.openxmlformats.org/officeDocument/2006/relationships/slideLayout" Target="../slideLayouts/slideLayout357.xml"/><Relationship Id="rId223" Type="http://schemas.openxmlformats.org/officeDocument/2006/relationships/slideLayout" Target="../slideLayouts/slideLayout378.xml"/><Relationship Id="rId244" Type="http://schemas.openxmlformats.org/officeDocument/2006/relationships/slideLayout" Target="../slideLayouts/slideLayout399.xml"/><Relationship Id="rId430" Type="http://schemas.openxmlformats.org/officeDocument/2006/relationships/slideLayout" Target="../slideLayouts/slideLayout585.xml"/><Relationship Id="rId18" Type="http://schemas.openxmlformats.org/officeDocument/2006/relationships/slideLayout" Target="../slideLayouts/slideLayout173.xml"/><Relationship Id="rId39" Type="http://schemas.openxmlformats.org/officeDocument/2006/relationships/slideLayout" Target="../slideLayouts/slideLayout194.xml"/><Relationship Id="rId265" Type="http://schemas.openxmlformats.org/officeDocument/2006/relationships/slideLayout" Target="../slideLayouts/slideLayout420.xml"/><Relationship Id="rId286" Type="http://schemas.openxmlformats.org/officeDocument/2006/relationships/slideLayout" Target="../slideLayouts/slideLayout441.xml"/><Relationship Id="rId50" Type="http://schemas.openxmlformats.org/officeDocument/2006/relationships/slideLayout" Target="../slideLayouts/slideLayout205.xml"/><Relationship Id="rId104" Type="http://schemas.openxmlformats.org/officeDocument/2006/relationships/slideLayout" Target="../slideLayouts/slideLayout259.xml"/><Relationship Id="rId125" Type="http://schemas.openxmlformats.org/officeDocument/2006/relationships/slideLayout" Target="../slideLayouts/slideLayout280.xml"/><Relationship Id="rId146" Type="http://schemas.openxmlformats.org/officeDocument/2006/relationships/slideLayout" Target="../slideLayouts/slideLayout301.xml"/><Relationship Id="rId167" Type="http://schemas.openxmlformats.org/officeDocument/2006/relationships/slideLayout" Target="../slideLayouts/slideLayout322.xml"/><Relationship Id="rId188" Type="http://schemas.openxmlformats.org/officeDocument/2006/relationships/slideLayout" Target="../slideLayouts/slideLayout343.xml"/><Relationship Id="rId311" Type="http://schemas.openxmlformats.org/officeDocument/2006/relationships/slideLayout" Target="../slideLayouts/slideLayout466.xml"/><Relationship Id="rId332" Type="http://schemas.openxmlformats.org/officeDocument/2006/relationships/slideLayout" Target="../slideLayouts/slideLayout487.xml"/><Relationship Id="rId353" Type="http://schemas.openxmlformats.org/officeDocument/2006/relationships/slideLayout" Target="../slideLayouts/slideLayout508.xml"/><Relationship Id="rId374" Type="http://schemas.openxmlformats.org/officeDocument/2006/relationships/slideLayout" Target="../slideLayouts/slideLayout529.xml"/><Relationship Id="rId395" Type="http://schemas.openxmlformats.org/officeDocument/2006/relationships/slideLayout" Target="../slideLayouts/slideLayout550.xml"/><Relationship Id="rId409" Type="http://schemas.openxmlformats.org/officeDocument/2006/relationships/slideLayout" Target="../slideLayouts/slideLayout564.xml"/><Relationship Id="rId71" Type="http://schemas.openxmlformats.org/officeDocument/2006/relationships/slideLayout" Target="../slideLayouts/slideLayout226.xml"/><Relationship Id="rId92" Type="http://schemas.openxmlformats.org/officeDocument/2006/relationships/slideLayout" Target="../slideLayouts/slideLayout247.xml"/><Relationship Id="rId213" Type="http://schemas.openxmlformats.org/officeDocument/2006/relationships/slideLayout" Target="../slideLayouts/slideLayout368.xml"/><Relationship Id="rId234" Type="http://schemas.openxmlformats.org/officeDocument/2006/relationships/slideLayout" Target="../slideLayouts/slideLayout389.xml"/><Relationship Id="rId420" Type="http://schemas.openxmlformats.org/officeDocument/2006/relationships/slideLayout" Target="../slideLayouts/slideLayout575.xml"/><Relationship Id="rId2" Type="http://schemas.openxmlformats.org/officeDocument/2006/relationships/slideLayout" Target="../slideLayouts/slideLayout157.xml"/><Relationship Id="rId29" Type="http://schemas.openxmlformats.org/officeDocument/2006/relationships/slideLayout" Target="../slideLayouts/slideLayout184.xml"/><Relationship Id="rId255" Type="http://schemas.openxmlformats.org/officeDocument/2006/relationships/slideLayout" Target="../slideLayouts/slideLayout410.xml"/><Relationship Id="rId276" Type="http://schemas.openxmlformats.org/officeDocument/2006/relationships/slideLayout" Target="../slideLayouts/slideLayout431.xml"/><Relationship Id="rId297" Type="http://schemas.openxmlformats.org/officeDocument/2006/relationships/slideLayout" Target="../slideLayouts/slideLayout452.xml"/><Relationship Id="rId40" Type="http://schemas.openxmlformats.org/officeDocument/2006/relationships/slideLayout" Target="../slideLayouts/slideLayout195.xml"/><Relationship Id="rId115" Type="http://schemas.openxmlformats.org/officeDocument/2006/relationships/slideLayout" Target="../slideLayouts/slideLayout270.xml"/><Relationship Id="rId136" Type="http://schemas.openxmlformats.org/officeDocument/2006/relationships/slideLayout" Target="../slideLayouts/slideLayout291.xml"/><Relationship Id="rId157" Type="http://schemas.openxmlformats.org/officeDocument/2006/relationships/slideLayout" Target="../slideLayouts/slideLayout312.xml"/><Relationship Id="rId178" Type="http://schemas.openxmlformats.org/officeDocument/2006/relationships/slideLayout" Target="../slideLayouts/slideLayout333.xml"/><Relationship Id="rId301" Type="http://schemas.openxmlformats.org/officeDocument/2006/relationships/slideLayout" Target="../slideLayouts/slideLayout456.xml"/><Relationship Id="rId322" Type="http://schemas.openxmlformats.org/officeDocument/2006/relationships/slideLayout" Target="../slideLayouts/slideLayout477.xml"/><Relationship Id="rId343" Type="http://schemas.openxmlformats.org/officeDocument/2006/relationships/slideLayout" Target="../slideLayouts/slideLayout498.xml"/><Relationship Id="rId364" Type="http://schemas.openxmlformats.org/officeDocument/2006/relationships/slideLayout" Target="../slideLayouts/slideLayout519.xml"/><Relationship Id="rId61" Type="http://schemas.openxmlformats.org/officeDocument/2006/relationships/slideLayout" Target="../slideLayouts/slideLayout216.xml"/><Relationship Id="rId82" Type="http://schemas.openxmlformats.org/officeDocument/2006/relationships/slideLayout" Target="../slideLayouts/slideLayout237.xml"/><Relationship Id="rId199" Type="http://schemas.openxmlformats.org/officeDocument/2006/relationships/slideLayout" Target="../slideLayouts/slideLayout354.xml"/><Relationship Id="rId203" Type="http://schemas.openxmlformats.org/officeDocument/2006/relationships/slideLayout" Target="../slideLayouts/slideLayout358.xml"/><Relationship Id="rId385" Type="http://schemas.openxmlformats.org/officeDocument/2006/relationships/slideLayout" Target="../slideLayouts/slideLayout540.xml"/><Relationship Id="rId19" Type="http://schemas.openxmlformats.org/officeDocument/2006/relationships/slideLayout" Target="../slideLayouts/slideLayout174.xml"/><Relationship Id="rId224" Type="http://schemas.openxmlformats.org/officeDocument/2006/relationships/slideLayout" Target="../slideLayouts/slideLayout379.xml"/><Relationship Id="rId245" Type="http://schemas.openxmlformats.org/officeDocument/2006/relationships/slideLayout" Target="../slideLayouts/slideLayout400.xml"/><Relationship Id="rId266" Type="http://schemas.openxmlformats.org/officeDocument/2006/relationships/slideLayout" Target="../slideLayouts/slideLayout421.xml"/><Relationship Id="rId287" Type="http://schemas.openxmlformats.org/officeDocument/2006/relationships/slideLayout" Target="../slideLayouts/slideLayout442.xml"/><Relationship Id="rId410" Type="http://schemas.openxmlformats.org/officeDocument/2006/relationships/slideLayout" Target="../slideLayouts/slideLayout565.xml"/><Relationship Id="rId431" Type="http://schemas.openxmlformats.org/officeDocument/2006/relationships/slideLayout" Target="../slideLayouts/slideLayout586.xml"/><Relationship Id="rId30" Type="http://schemas.openxmlformats.org/officeDocument/2006/relationships/slideLayout" Target="../slideLayouts/slideLayout185.xml"/><Relationship Id="rId105" Type="http://schemas.openxmlformats.org/officeDocument/2006/relationships/slideLayout" Target="../slideLayouts/slideLayout260.xml"/><Relationship Id="rId126" Type="http://schemas.openxmlformats.org/officeDocument/2006/relationships/slideLayout" Target="../slideLayouts/slideLayout281.xml"/><Relationship Id="rId147" Type="http://schemas.openxmlformats.org/officeDocument/2006/relationships/slideLayout" Target="../slideLayouts/slideLayout302.xml"/><Relationship Id="rId168" Type="http://schemas.openxmlformats.org/officeDocument/2006/relationships/slideLayout" Target="../slideLayouts/slideLayout323.xml"/><Relationship Id="rId312" Type="http://schemas.openxmlformats.org/officeDocument/2006/relationships/slideLayout" Target="../slideLayouts/slideLayout467.xml"/><Relationship Id="rId333" Type="http://schemas.openxmlformats.org/officeDocument/2006/relationships/slideLayout" Target="../slideLayouts/slideLayout488.xml"/><Relationship Id="rId354" Type="http://schemas.openxmlformats.org/officeDocument/2006/relationships/slideLayout" Target="../slideLayouts/slideLayout509.xml"/><Relationship Id="rId51" Type="http://schemas.openxmlformats.org/officeDocument/2006/relationships/slideLayout" Target="../slideLayouts/slideLayout206.xml"/><Relationship Id="rId72" Type="http://schemas.openxmlformats.org/officeDocument/2006/relationships/slideLayout" Target="../slideLayouts/slideLayout227.xml"/><Relationship Id="rId93" Type="http://schemas.openxmlformats.org/officeDocument/2006/relationships/slideLayout" Target="../slideLayouts/slideLayout248.xml"/><Relationship Id="rId189" Type="http://schemas.openxmlformats.org/officeDocument/2006/relationships/slideLayout" Target="../slideLayouts/slideLayout344.xml"/><Relationship Id="rId375" Type="http://schemas.openxmlformats.org/officeDocument/2006/relationships/slideLayout" Target="../slideLayouts/slideLayout530.xml"/><Relationship Id="rId396" Type="http://schemas.openxmlformats.org/officeDocument/2006/relationships/slideLayout" Target="../slideLayouts/slideLayout551.xml"/><Relationship Id="rId3" Type="http://schemas.openxmlformats.org/officeDocument/2006/relationships/slideLayout" Target="../slideLayouts/slideLayout158.xml"/><Relationship Id="rId214" Type="http://schemas.openxmlformats.org/officeDocument/2006/relationships/slideLayout" Target="../slideLayouts/slideLayout369.xml"/><Relationship Id="rId235" Type="http://schemas.openxmlformats.org/officeDocument/2006/relationships/slideLayout" Target="../slideLayouts/slideLayout390.xml"/><Relationship Id="rId256" Type="http://schemas.openxmlformats.org/officeDocument/2006/relationships/slideLayout" Target="../slideLayouts/slideLayout411.xml"/><Relationship Id="rId277" Type="http://schemas.openxmlformats.org/officeDocument/2006/relationships/slideLayout" Target="../slideLayouts/slideLayout432.xml"/><Relationship Id="rId298" Type="http://schemas.openxmlformats.org/officeDocument/2006/relationships/slideLayout" Target="../slideLayouts/slideLayout453.xml"/><Relationship Id="rId400" Type="http://schemas.openxmlformats.org/officeDocument/2006/relationships/slideLayout" Target="../slideLayouts/slideLayout555.xml"/><Relationship Id="rId421" Type="http://schemas.openxmlformats.org/officeDocument/2006/relationships/slideLayout" Target="../slideLayouts/slideLayout576.xml"/><Relationship Id="rId116" Type="http://schemas.openxmlformats.org/officeDocument/2006/relationships/slideLayout" Target="../slideLayouts/slideLayout271.xml"/><Relationship Id="rId137" Type="http://schemas.openxmlformats.org/officeDocument/2006/relationships/slideLayout" Target="../slideLayouts/slideLayout292.xml"/><Relationship Id="rId158" Type="http://schemas.openxmlformats.org/officeDocument/2006/relationships/slideLayout" Target="../slideLayouts/slideLayout313.xml"/><Relationship Id="rId302" Type="http://schemas.openxmlformats.org/officeDocument/2006/relationships/slideLayout" Target="../slideLayouts/slideLayout457.xml"/><Relationship Id="rId323" Type="http://schemas.openxmlformats.org/officeDocument/2006/relationships/slideLayout" Target="../slideLayouts/slideLayout478.xml"/><Relationship Id="rId344" Type="http://schemas.openxmlformats.org/officeDocument/2006/relationships/slideLayout" Target="../slideLayouts/slideLayout499.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62" Type="http://schemas.openxmlformats.org/officeDocument/2006/relationships/slideLayout" Target="../slideLayouts/slideLayout217.xml"/><Relationship Id="rId83" Type="http://schemas.openxmlformats.org/officeDocument/2006/relationships/slideLayout" Target="../slideLayouts/slideLayout238.xml"/><Relationship Id="rId179" Type="http://schemas.openxmlformats.org/officeDocument/2006/relationships/slideLayout" Target="../slideLayouts/slideLayout334.xml"/><Relationship Id="rId365" Type="http://schemas.openxmlformats.org/officeDocument/2006/relationships/slideLayout" Target="../slideLayouts/slideLayout520.xml"/><Relationship Id="rId386" Type="http://schemas.openxmlformats.org/officeDocument/2006/relationships/slideLayout" Target="../slideLayouts/slideLayout541.xml"/><Relationship Id="rId190" Type="http://schemas.openxmlformats.org/officeDocument/2006/relationships/slideLayout" Target="../slideLayouts/slideLayout345.xml"/><Relationship Id="rId204" Type="http://schemas.openxmlformats.org/officeDocument/2006/relationships/slideLayout" Target="../slideLayouts/slideLayout359.xml"/><Relationship Id="rId225" Type="http://schemas.openxmlformats.org/officeDocument/2006/relationships/slideLayout" Target="../slideLayouts/slideLayout380.xml"/><Relationship Id="rId246" Type="http://schemas.openxmlformats.org/officeDocument/2006/relationships/slideLayout" Target="../slideLayouts/slideLayout401.xml"/><Relationship Id="rId267" Type="http://schemas.openxmlformats.org/officeDocument/2006/relationships/slideLayout" Target="../slideLayouts/slideLayout422.xml"/><Relationship Id="rId288" Type="http://schemas.openxmlformats.org/officeDocument/2006/relationships/slideLayout" Target="../slideLayouts/slideLayout443.xml"/><Relationship Id="rId411" Type="http://schemas.openxmlformats.org/officeDocument/2006/relationships/slideLayout" Target="../slideLayouts/slideLayout566.xml"/><Relationship Id="rId432" Type="http://schemas.openxmlformats.org/officeDocument/2006/relationships/slideLayout" Target="../slideLayouts/slideLayout587.xml"/><Relationship Id="rId106" Type="http://schemas.openxmlformats.org/officeDocument/2006/relationships/slideLayout" Target="../slideLayouts/slideLayout261.xml"/><Relationship Id="rId127" Type="http://schemas.openxmlformats.org/officeDocument/2006/relationships/slideLayout" Target="../slideLayouts/slideLayout282.xml"/><Relationship Id="rId313" Type="http://schemas.openxmlformats.org/officeDocument/2006/relationships/slideLayout" Target="../slideLayouts/slideLayout468.xml"/><Relationship Id="rId10" Type="http://schemas.openxmlformats.org/officeDocument/2006/relationships/slideLayout" Target="../slideLayouts/slideLayout165.xml"/><Relationship Id="rId31" Type="http://schemas.openxmlformats.org/officeDocument/2006/relationships/slideLayout" Target="../slideLayouts/slideLayout186.xml"/><Relationship Id="rId52" Type="http://schemas.openxmlformats.org/officeDocument/2006/relationships/slideLayout" Target="../slideLayouts/slideLayout207.xml"/><Relationship Id="rId73" Type="http://schemas.openxmlformats.org/officeDocument/2006/relationships/slideLayout" Target="../slideLayouts/slideLayout228.xml"/><Relationship Id="rId94" Type="http://schemas.openxmlformats.org/officeDocument/2006/relationships/slideLayout" Target="../slideLayouts/slideLayout249.xml"/><Relationship Id="rId148" Type="http://schemas.openxmlformats.org/officeDocument/2006/relationships/slideLayout" Target="../slideLayouts/slideLayout303.xml"/><Relationship Id="rId169" Type="http://schemas.openxmlformats.org/officeDocument/2006/relationships/slideLayout" Target="../slideLayouts/slideLayout324.xml"/><Relationship Id="rId334" Type="http://schemas.openxmlformats.org/officeDocument/2006/relationships/slideLayout" Target="../slideLayouts/slideLayout489.xml"/><Relationship Id="rId355" Type="http://schemas.openxmlformats.org/officeDocument/2006/relationships/slideLayout" Target="../slideLayouts/slideLayout510.xml"/><Relationship Id="rId376" Type="http://schemas.openxmlformats.org/officeDocument/2006/relationships/slideLayout" Target="../slideLayouts/slideLayout531.xml"/><Relationship Id="rId397" Type="http://schemas.openxmlformats.org/officeDocument/2006/relationships/slideLayout" Target="../slideLayouts/slideLayout552.xml"/><Relationship Id="rId4" Type="http://schemas.openxmlformats.org/officeDocument/2006/relationships/slideLayout" Target="../slideLayouts/slideLayout159.xml"/><Relationship Id="rId180" Type="http://schemas.openxmlformats.org/officeDocument/2006/relationships/slideLayout" Target="../slideLayouts/slideLayout335.xml"/><Relationship Id="rId215" Type="http://schemas.openxmlformats.org/officeDocument/2006/relationships/slideLayout" Target="../slideLayouts/slideLayout370.xml"/><Relationship Id="rId236" Type="http://schemas.openxmlformats.org/officeDocument/2006/relationships/slideLayout" Target="../slideLayouts/slideLayout391.xml"/><Relationship Id="rId257" Type="http://schemas.openxmlformats.org/officeDocument/2006/relationships/slideLayout" Target="../slideLayouts/slideLayout412.xml"/><Relationship Id="rId278" Type="http://schemas.openxmlformats.org/officeDocument/2006/relationships/slideLayout" Target="../slideLayouts/slideLayout433.xml"/><Relationship Id="rId401" Type="http://schemas.openxmlformats.org/officeDocument/2006/relationships/slideLayout" Target="../slideLayouts/slideLayout556.xml"/><Relationship Id="rId422" Type="http://schemas.openxmlformats.org/officeDocument/2006/relationships/slideLayout" Target="../slideLayouts/slideLayout577.xml"/><Relationship Id="rId303" Type="http://schemas.openxmlformats.org/officeDocument/2006/relationships/slideLayout" Target="../slideLayouts/slideLayout458.xml"/><Relationship Id="rId42" Type="http://schemas.openxmlformats.org/officeDocument/2006/relationships/slideLayout" Target="../slideLayouts/slideLayout197.xml"/><Relationship Id="rId84" Type="http://schemas.openxmlformats.org/officeDocument/2006/relationships/slideLayout" Target="../slideLayouts/slideLayout239.xml"/><Relationship Id="rId138" Type="http://schemas.openxmlformats.org/officeDocument/2006/relationships/slideLayout" Target="../slideLayouts/slideLayout293.xml"/><Relationship Id="rId345" Type="http://schemas.openxmlformats.org/officeDocument/2006/relationships/slideLayout" Target="../slideLayouts/slideLayout500.xml"/><Relationship Id="rId387" Type="http://schemas.openxmlformats.org/officeDocument/2006/relationships/slideLayout" Target="../slideLayouts/slideLayout542.xml"/><Relationship Id="rId191" Type="http://schemas.openxmlformats.org/officeDocument/2006/relationships/slideLayout" Target="../slideLayouts/slideLayout346.xml"/><Relationship Id="rId205" Type="http://schemas.openxmlformats.org/officeDocument/2006/relationships/slideLayout" Target="../slideLayouts/slideLayout360.xml"/><Relationship Id="rId247" Type="http://schemas.openxmlformats.org/officeDocument/2006/relationships/slideLayout" Target="../slideLayouts/slideLayout402.xml"/><Relationship Id="rId412" Type="http://schemas.openxmlformats.org/officeDocument/2006/relationships/slideLayout" Target="../slideLayouts/slideLayout567.xml"/><Relationship Id="rId107" Type="http://schemas.openxmlformats.org/officeDocument/2006/relationships/slideLayout" Target="../slideLayouts/slideLayout262.xml"/><Relationship Id="rId289" Type="http://schemas.openxmlformats.org/officeDocument/2006/relationships/slideLayout" Target="../slideLayouts/slideLayout444.xml"/><Relationship Id="rId11" Type="http://schemas.openxmlformats.org/officeDocument/2006/relationships/slideLayout" Target="../slideLayouts/slideLayout166.xml"/><Relationship Id="rId53" Type="http://schemas.openxmlformats.org/officeDocument/2006/relationships/slideLayout" Target="../slideLayouts/slideLayout208.xml"/><Relationship Id="rId149" Type="http://schemas.openxmlformats.org/officeDocument/2006/relationships/slideLayout" Target="../slideLayouts/slideLayout304.xml"/><Relationship Id="rId314" Type="http://schemas.openxmlformats.org/officeDocument/2006/relationships/slideLayout" Target="../slideLayouts/slideLayout469.xml"/><Relationship Id="rId356" Type="http://schemas.openxmlformats.org/officeDocument/2006/relationships/slideLayout" Target="../slideLayouts/slideLayout511.xml"/><Relationship Id="rId398" Type="http://schemas.openxmlformats.org/officeDocument/2006/relationships/slideLayout" Target="../slideLayouts/slideLayout553.xml"/><Relationship Id="rId95" Type="http://schemas.openxmlformats.org/officeDocument/2006/relationships/slideLayout" Target="../slideLayouts/slideLayout250.xml"/><Relationship Id="rId160" Type="http://schemas.openxmlformats.org/officeDocument/2006/relationships/slideLayout" Target="../slideLayouts/slideLayout315.xml"/><Relationship Id="rId216" Type="http://schemas.openxmlformats.org/officeDocument/2006/relationships/slideLayout" Target="../slideLayouts/slideLayout371.xml"/><Relationship Id="rId423" Type="http://schemas.openxmlformats.org/officeDocument/2006/relationships/slideLayout" Target="../slideLayouts/slideLayout578.xml"/><Relationship Id="rId258" Type="http://schemas.openxmlformats.org/officeDocument/2006/relationships/slideLayout" Target="../slideLayouts/slideLayout413.xml"/><Relationship Id="rId22" Type="http://schemas.openxmlformats.org/officeDocument/2006/relationships/slideLayout" Target="../slideLayouts/slideLayout177.xml"/><Relationship Id="rId64" Type="http://schemas.openxmlformats.org/officeDocument/2006/relationships/slideLayout" Target="../slideLayouts/slideLayout219.xml"/><Relationship Id="rId118" Type="http://schemas.openxmlformats.org/officeDocument/2006/relationships/slideLayout" Target="../slideLayouts/slideLayout273.xml"/><Relationship Id="rId325" Type="http://schemas.openxmlformats.org/officeDocument/2006/relationships/slideLayout" Target="../slideLayouts/slideLayout480.xml"/><Relationship Id="rId367" Type="http://schemas.openxmlformats.org/officeDocument/2006/relationships/slideLayout" Target="../slideLayouts/slideLayout522.xml"/><Relationship Id="rId171" Type="http://schemas.openxmlformats.org/officeDocument/2006/relationships/slideLayout" Target="../slideLayouts/slideLayout326.xml"/><Relationship Id="rId227" Type="http://schemas.openxmlformats.org/officeDocument/2006/relationships/slideLayout" Target="../slideLayouts/slideLayout382.xml"/><Relationship Id="rId269" Type="http://schemas.openxmlformats.org/officeDocument/2006/relationships/slideLayout" Target="../slideLayouts/slideLayout424.xml"/><Relationship Id="rId434" Type="http://schemas.openxmlformats.org/officeDocument/2006/relationships/slideLayout" Target="../slideLayouts/slideLayout589.xml"/><Relationship Id="rId33" Type="http://schemas.openxmlformats.org/officeDocument/2006/relationships/slideLayout" Target="../slideLayouts/slideLayout188.xml"/><Relationship Id="rId129" Type="http://schemas.openxmlformats.org/officeDocument/2006/relationships/slideLayout" Target="../slideLayouts/slideLayout284.xml"/><Relationship Id="rId280" Type="http://schemas.openxmlformats.org/officeDocument/2006/relationships/slideLayout" Target="../slideLayouts/slideLayout435.xml"/><Relationship Id="rId336" Type="http://schemas.openxmlformats.org/officeDocument/2006/relationships/slideLayout" Target="../slideLayouts/slideLayout491.xml"/><Relationship Id="rId75" Type="http://schemas.openxmlformats.org/officeDocument/2006/relationships/slideLayout" Target="../slideLayouts/slideLayout230.xml"/><Relationship Id="rId140" Type="http://schemas.openxmlformats.org/officeDocument/2006/relationships/slideLayout" Target="../slideLayouts/slideLayout295.xml"/><Relationship Id="rId182" Type="http://schemas.openxmlformats.org/officeDocument/2006/relationships/slideLayout" Target="../slideLayouts/slideLayout337.xml"/><Relationship Id="rId378" Type="http://schemas.openxmlformats.org/officeDocument/2006/relationships/slideLayout" Target="../slideLayouts/slideLayout533.xml"/><Relationship Id="rId403" Type="http://schemas.openxmlformats.org/officeDocument/2006/relationships/slideLayout" Target="../slideLayouts/slideLayout558.xml"/><Relationship Id="rId6" Type="http://schemas.openxmlformats.org/officeDocument/2006/relationships/slideLayout" Target="../slideLayouts/slideLayout161.xml"/><Relationship Id="rId238" Type="http://schemas.openxmlformats.org/officeDocument/2006/relationships/slideLayout" Target="../slideLayouts/slideLayout393.xml"/><Relationship Id="rId291" Type="http://schemas.openxmlformats.org/officeDocument/2006/relationships/slideLayout" Target="../slideLayouts/slideLayout446.xml"/><Relationship Id="rId305" Type="http://schemas.openxmlformats.org/officeDocument/2006/relationships/slideLayout" Target="../slideLayouts/slideLayout460.xml"/><Relationship Id="rId347" Type="http://schemas.openxmlformats.org/officeDocument/2006/relationships/slideLayout" Target="../slideLayouts/slideLayout502.xml"/><Relationship Id="rId44" Type="http://schemas.openxmlformats.org/officeDocument/2006/relationships/slideLayout" Target="../slideLayouts/slideLayout199.xml"/><Relationship Id="rId86" Type="http://schemas.openxmlformats.org/officeDocument/2006/relationships/slideLayout" Target="../slideLayouts/slideLayout241.xml"/><Relationship Id="rId151" Type="http://schemas.openxmlformats.org/officeDocument/2006/relationships/slideLayout" Target="../slideLayouts/slideLayout306.xml"/><Relationship Id="rId389" Type="http://schemas.openxmlformats.org/officeDocument/2006/relationships/slideLayout" Target="../slideLayouts/slideLayout544.xml"/><Relationship Id="rId193" Type="http://schemas.openxmlformats.org/officeDocument/2006/relationships/slideLayout" Target="../slideLayouts/slideLayout348.xml"/><Relationship Id="rId207" Type="http://schemas.openxmlformats.org/officeDocument/2006/relationships/slideLayout" Target="../slideLayouts/slideLayout362.xml"/><Relationship Id="rId249" Type="http://schemas.openxmlformats.org/officeDocument/2006/relationships/slideLayout" Target="../slideLayouts/slideLayout404.xml"/><Relationship Id="rId414" Type="http://schemas.openxmlformats.org/officeDocument/2006/relationships/slideLayout" Target="../slideLayouts/slideLayout569.xml"/><Relationship Id="rId13" Type="http://schemas.openxmlformats.org/officeDocument/2006/relationships/slideLayout" Target="../slideLayouts/slideLayout168.xml"/><Relationship Id="rId109" Type="http://schemas.openxmlformats.org/officeDocument/2006/relationships/slideLayout" Target="../slideLayouts/slideLayout264.xml"/><Relationship Id="rId260" Type="http://schemas.openxmlformats.org/officeDocument/2006/relationships/slideLayout" Target="../slideLayouts/slideLayout415.xml"/><Relationship Id="rId316" Type="http://schemas.openxmlformats.org/officeDocument/2006/relationships/slideLayout" Target="../slideLayouts/slideLayout471.xml"/><Relationship Id="rId55" Type="http://schemas.openxmlformats.org/officeDocument/2006/relationships/slideLayout" Target="../slideLayouts/slideLayout210.xml"/><Relationship Id="rId97" Type="http://schemas.openxmlformats.org/officeDocument/2006/relationships/slideLayout" Target="../slideLayouts/slideLayout252.xml"/><Relationship Id="rId120" Type="http://schemas.openxmlformats.org/officeDocument/2006/relationships/slideLayout" Target="../slideLayouts/slideLayout275.xml"/><Relationship Id="rId358" Type="http://schemas.openxmlformats.org/officeDocument/2006/relationships/slideLayout" Target="../slideLayouts/slideLayout513.xml"/><Relationship Id="rId162" Type="http://schemas.openxmlformats.org/officeDocument/2006/relationships/slideLayout" Target="../slideLayouts/slideLayout317.xml"/><Relationship Id="rId218" Type="http://schemas.openxmlformats.org/officeDocument/2006/relationships/slideLayout" Target="../slideLayouts/slideLayout373.xml"/><Relationship Id="rId425" Type="http://schemas.openxmlformats.org/officeDocument/2006/relationships/slideLayout" Target="../slideLayouts/slideLayout580.xml"/><Relationship Id="rId271" Type="http://schemas.openxmlformats.org/officeDocument/2006/relationships/slideLayout" Target="../slideLayouts/slideLayout426.xml"/><Relationship Id="rId24" Type="http://schemas.openxmlformats.org/officeDocument/2006/relationships/slideLayout" Target="../slideLayouts/slideLayout179.xml"/><Relationship Id="rId66" Type="http://schemas.openxmlformats.org/officeDocument/2006/relationships/slideLayout" Target="../slideLayouts/slideLayout221.xml"/><Relationship Id="rId131" Type="http://schemas.openxmlformats.org/officeDocument/2006/relationships/slideLayout" Target="../slideLayouts/slideLayout286.xml"/><Relationship Id="rId327" Type="http://schemas.openxmlformats.org/officeDocument/2006/relationships/slideLayout" Target="../slideLayouts/slideLayout482.xml"/><Relationship Id="rId369" Type="http://schemas.openxmlformats.org/officeDocument/2006/relationships/slideLayout" Target="../slideLayouts/slideLayout524.xml"/><Relationship Id="rId173" Type="http://schemas.openxmlformats.org/officeDocument/2006/relationships/slideLayout" Target="../slideLayouts/slideLayout328.xml"/><Relationship Id="rId229" Type="http://schemas.openxmlformats.org/officeDocument/2006/relationships/slideLayout" Target="../slideLayouts/slideLayout384.xml"/><Relationship Id="rId380" Type="http://schemas.openxmlformats.org/officeDocument/2006/relationships/slideLayout" Target="../slideLayouts/slideLayout535.xml"/><Relationship Id="rId436" Type="http://schemas.openxmlformats.org/officeDocument/2006/relationships/image" Target="../media/image15.png"/><Relationship Id="rId240" Type="http://schemas.openxmlformats.org/officeDocument/2006/relationships/slideLayout" Target="../slideLayouts/slideLayout395.xml"/><Relationship Id="rId35" Type="http://schemas.openxmlformats.org/officeDocument/2006/relationships/slideLayout" Target="../slideLayouts/slideLayout190.xml"/><Relationship Id="rId77" Type="http://schemas.openxmlformats.org/officeDocument/2006/relationships/slideLayout" Target="../slideLayouts/slideLayout232.xml"/><Relationship Id="rId100" Type="http://schemas.openxmlformats.org/officeDocument/2006/relationships/slideLayout" Target="../slideLayouts/slideLayout255.xml"/><Relationship Id="rId282" Type="http://schemas.openxmlformats.org/officeDocument/2006/relationships/slideLayout" Target="../slideLayouts/slideLayout437.xml"/><Relationship Id="rId338" Type="http://schemas.openxmlformats.org/officeDocument/2006/relationships/slideLayout" Target="../slideLayouts/slideLayout493.xml"/><Relationship Id="rId8" Type="http://schemas.openxmlformats.org/officeDocument/2006/relationships/slideLayout" Target="../slideLayouts/slideLayout163.xml"/><Relationship Id="rId142" Type="http://schemas.openxmlformats.org/officeDocument/2006/relationships/slideLayout" Target="../slideLayouts/slideLayout297.xml"/><Relationship Id="rId184" Type="http://schemas.openxmlformats.org/officeDocument/2006/relationships/slideLayout" Target="../slideLayouts/slideLayout339.xml"/><Relationship Id="rId391" Type="http://schemas.openxmlformats.org/officeDocument/2006/relationships/slideLayout" Target="../slideLayouts/slideLayout546.xml"/><Relationship Id="rId405" Type="http://schemas.openxmlformats.org/officeDocument/2006/relationships/slideLayout" Target="../slideLayouts/slideLayout560.xml"/><Relationship Id="rId251" Type="http://schemas.openxmlformats.org/officeDocument/2006/relationships/slideLayout" Target="../slideLayouts/slideLayout406.xml"/><Relationship Id="rId46" Type="http://schemas.openxmlformats.org/officeDocument/2006/relationships/slideLayout" Target="../slideLayouts/slideLayout201.xml"/><Relationship Id="rId293" Type="http://schemas.openxmlformats.org/officeDocument/2006/relationships/slideLayout" Target="../slideLayouts/slideLayout448.xml"/><Relationship Id="rId307" Type="http://schemas.openxmlformats.org/officeDocument/2006/relationships/slideLayout" Target="../slideLayouts/slideLayout462.xml"/><Relationship Id="rId349" Type="http://schemas.openxmlformats.org/officeDocument/2006/relationships/slideLayout" Target="../slideLayouts/slideLayout504.xml"/><Relationship Id="rId88" Type="http://schemas.openxmlformats.org/officeDocument/2006/relationships/slideLayout" Target="../slideLayouts/slideLayout243.xml"/><Relationship Id="rId111" Type="http://schemas.openxmlformats.org/officeDocument/2006/relationships/slideLayout" Target="../slideLayouts/slideLayout266.xml"/><Relationship Id="rId153" Type="http://schemas.openxmlformats.org/officeDocument/2006/relationships/slideLayout" Target="../slideLayouts/slideLayout308.xml"/><Relationship Id="rId195" Type="http://schemas.openxmlformats.org/officeDocument/2006/relationships/slideLayout" Target="../slideLayouts/slideLayout350.xml"/><Relationship Id="rId209" Type="http://schemas.openxmlformats.org/officeDocument/2006/relationships/slideLayout" Target="../slideLayouts/slideLayout364.xml"/><Relationship Id="rId360" Type="http://schemas.openxmlformats.org/officeDocument/2006/relationships/slideLayout" Target="../slideLayouts/slideLayout515.xml"/><Relationship Id="rId416" Type="http://schemas.openxmlformats.org/officeDocument/2006/relationships/slideLayout" Target="../slideLayouts/slideLayout571.xml"/><Relationship Id="rId220" Type="http://schemas.openxmlformats.org/officeDocument/2006/relationships/slideLayout" Target="../slideLayouts/slideLayout375.xml"/><Relationship Id="rId15" Type="http://schemas.openxmlformats.org/officeDocument/2006/relationships/slideLayout" Target="../slideLayouts/slideLayout170.xml"/><Relationship Id="rId57" Type="http://schemas.openxmlformats.org/officeDocument/2006/relationships/slideLayout" Target="../slideLayouts/slideLayout212.xml"/><Relationship Id="rId262" Type="http://schemas.openxmlformats.org/officeDocument/2006/relationships/slideLayout" Target="../slideLayouts/slideLayout417.xml"/><Relationship Id="rId318" Type="http://schemas.openxmlformats.org/officeDocument/2006/relationships/slideLayout" Target="../slideLayouts/slideLayout473.xml"/><Relationship Id="rId99" Type="http://schemas.openxmlformats.org/officeDocument/2006/relationships/slideLayout" Target="../slideLayouts/slideLayout254.xml"/><Relationship Id="rId122" Type="http://schemas.openxmlformats.org/officeDocument/2006/relationships/slideLayout" Target="../slideLayouts/slideLayout277.xml"/><Relationship Id="rId164" Type="http://schemas.openxmlformats.org/officeDocument/2006/relationships/slideLayout" Target="../slideLayouts/slideLayout319.xml"/><Relationship Id="rId371" Type="http://schemas.openxmlformats.org/officeDocument/2006/relationships/slideLayout" Target="../slideLayouts/slideLayout526.xml"/><Relationship Id="rId427" Type="http://schemas.openxmlformats.org/officeDocument/2006/relationships/slideLayout" Target="../slideLayouts/slideLayout582.xml"/><Relationship Id="rId26" Type="http://schemas.openxmlformats.org/officeDocument/2006/relationships/slideLayout" Target="../slideLayouts/slideLayout181.xml"/><Relationship Id="rId231" Type="http://schemas.openxmlformats.org/officeDocument/2006/relationships/slideLayout" Target="../slideLayouts/slideLayout386.xml"/><Relationship Id="rId273" Type="http://schemas.openxmlformats.org/officeDocument/2006/relationships/slideLayout" Target="../slideLayouts/slideLayout428.xml"/><Relationship Id="rId329" Type="http://schemas.openxmlformats.org/officeDocument/2006/relationships/slideLayout" Target="../slideLayouts/slideLayout484.xml"/><Relationship Id="rId68" Type="http://schemas.openxmlformats.org/officeDocument/2006/relationships/slideLayout" Target="../slideLayouts/slideLayout223.xml"/><Relationship Id="rId133" Type="http://schemas.openxmlformats.org/officeDocument/2006/relationships/slideLayout" Target="../slideLayouts/slideLayout288.xml"/><Relationship Id="rId175" Type="http://schemas.openxmlformats.org/officeDocument/2006/relationships/slideLayout" Target="../slideLayouts/slideLayout330.xml"/><Relationship Id="rId340" Type="http://schemas.openxmlformats.org/officeDocument/2006/relationships/slideLayout" Target="../slideLayouts/slideLayout495.xml"/><Relationship Id="rId200" Type="http://schemas.openxmlformats.org/officeDocument/2006/relationships/slideLayout" Target="../slideLayouts/slideLayout355.xml"/><Relationship Id="rId382" Type="http://schemas.openxmlformats.org/officeDocument/2006/relationships/slideLayout" Target="../slideLayouts/slideLayout537.xml"/><Relationship Id="rId242" Type="http://schemas.openxmlformats.org/officeDocument/2006/relationships/slideLayout" Target="../slideLayouts/slideLayout397.xml"/><Relationship Id="rId284" Type="http://schemas.openxmlformats.org/officeDocument/2006/relationships/slideLayout" Target="../slideLayouts/slideLayout439.xml"/><Relationship Id="rId37" Type="http://schemas.openxmlformats.org/officeDocument/2006/relationships/slideLayout" Target="../slideLayouts/slideLayout192.xml"/><Relationship Id="rId79" Type="http://schemas.openxmlformats.org/officeDocument/2006/relationships/slideLayout" Target="../slideLayouts/slideLayout234.xml"/><Relationship Id="rId102" Type="http://schemas.openxmlformats.org/officeDocument/2006/relationships/slideLayout" Target="../slideLayouts/slideLayout257.xml"/><Relationship Id="rId144" Type="http://schemas.openxmlformats.org/officeDocument/2006/relationships/slideLayout" Target="../slideLayouts/slideLayout299.xml"/><Relationship Id="rId90" Type="http://schemas.openxmlformats.org/officeDocument/2006/relationships/slideLayout" Target="../slideLayouts/slideLayout245.xml"/><Relationship Id="rId186" Type="http://schemas.openxmlformats.org/officeDocument/2006/relationships/slideLayout" Target="../slideLayouts/slideLayout341.xml"/><Relationship Id="rId351" Type="http://schemas.openxmlformats.org/officeDocument/2006/relationships/slideLayout" Target="../slideLayouts/slideLayout506.xml"/><Relationship Id="rId393" Type="http://schemas.openxmlformats.org/officeDocument/2006/relationships/slideLayout" Target="../slideLayouts/slideLayout548.xml"/><Relationship Id="rId407" Type="http://schemas.openxmlformats.org/officeDocument/2006/relationships/slideLayout" Target="../slideLayouts/slideLayout562.xml"/><Relationship Id="rId211" Type="http://schemas.openxmlformats.org/officeDocument/2006/relationships/slideLayout" Target="../slideLayouts/slideLayout366.xml"/><Relationship Id="rId253" Type="http://schemas.openxmlformats.org/officeDocument/2006/relationships/slideLayout" Target="../slideLayouts/slideLayout408.xml"/><Relationship Id="rId295" Type="http://schemas.openxmlformats.org/officeDocument/2006/relationships/slideLayout" Target="../slideLayouts/slideLayout450.xml"/><Relationship Id="rId309" Type="http://schemas.openxmlformats.org/officeDocument/2006/relationships/slideLayout" Target="../slideLayouts/slideLayout464.xml"/><Relationship Id="rId48" Type="http://schemas.openxmlformats.org/officeDocument/2006/relationships/slideLayout" Target="../slideLayouts/slideLayout203.xml"/><Relationship Id="rId113" Type="http://schemas.openxmlformats.org/officeDocument/2006/relationships/slideLayout" Target="../slideLayouts/slideLayout268.xml"/><Relationship Id="rId320" Type="http://schemas.openxmlformats.org/officeDocument/2006/relationships/slideLayout" Target="../slideLayouts/slideLayout475.xml"/><Relationship Id="rId155" Type="http://schemas.openxmlformats.org/officeDocument/2006/relationships/slideLayout" Target="../slideLayouts/slideLayout310.xml"/><Relationship Id="rId197" Type="http://schemas.openxmlformats.org/officeDocument/2006/relationships/slideLayout" Target="../slideLayouts/slideLayout352.xml"/><Relationship Id="rId362" Type="http://schemas.openxmlformats.org/officeDocument/2006/relationships/slideLayout" Target="../slideLayouts/slideLayout517.xml"/><Relationship Id="rId418" Type="http://schemas.openxmlformats.org/officeDocument/2006/relationships/slideLayout" Target="../slideLayouts/slideLayout573.xml"/><Relationship Id="rId222" Type="http://schemas.openxmlformats.org/officeDocument/2006/relationships/slideLayout" Target="../slideLayouts/slideLayout377.xml"/><Relationship Id="rId264" Type="http://schemas.openxmlformats.org/officeDocument/2006/relationships/slideLayout" Target="../slideLayouts/slideLayout419.xml"/><Relationship Id="rId17" Type="http://schemas.openxmlformats.org/officeDocument/2006/relationships/slideLayout" Target="../slideLayouts/slideLayout172.xml"/><Relationship Id="rId59" Type="http://schemas.openxmlformats.org/officeDocument/2006/relationships/slideLayout" Target="../slideLayouts/slideLayout214.xml"/><Relationship Id="rId124" Type="http://schemas.openxmlformats.org/officeDocument/2006/relationships/slideLayout" Target="../slideLayouts/slideLayout279.xml"/><Relationship Id="rId70" Type="http://schemas.openxmlformats.org/officeDocument/2006/relationships/slideLayout" Target="../slideLayouts/slideLayout225.xml"/><Relationship Id="rId166" Type="http://schemas.openxmlformats.org/officeDocument/2006/relationships/slideLayout" Target="../slideLayouts/slideLayout321.xml"/><Relationship Id="rId331" Type="http://schemas.openxmlformats.org/officeDocument/2006/relationships/slideLayout" Target="../slideLayouts/slideLayout486.xml"/><Relationship Id="rId373" Type="http://schemas.openxmlformats.org/officeDocument/2006/relationships/slideLayout" Target="../slideLayouts/slideLayout528.xml"/><Relationship Id="rId429" Type="http://schemas.openxmlformats.org/officeDocument/2006/relationships/slideLayout" Target="../slideLayouts/slideLayout584.xml"/><Relationship Id="rId1" Type="http://schemas.openxmlformats.org/officeDocument/2006/relationships/slideLayout" Target="../slideLayouts/slideLayout156.xml"/><Relationship Id="rId233" Type="http://schemas.openxmlformats.org/officeDocument/2006/relationships/slideLayout" Target="../slideLayouts/slideLayout3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26" Type="http://schemas.openxmlformats.org/officeDocument/2006/relationships/slideLayout" Target="../slideLayouts/slideLayout615.xml"/><Relationship Id="rId3" Type="http://schemas.openxmlformats.org/officeDocument/2006/relationships/slideLayout" Target="../slideLayouts/slideLayout592.xml"/><Relationship Id="rId21" Type="http://schemas.openxmlformats.org/officeDocument/2006/relationships/slideLayout" Target="../slideLayouts/slideLayout610.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5" Type="http://schemas.openxmlformats.org/officeDocument/2006/relationships/slideLayout" Target="../slideLayouts/slideLayout614.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20" Type="http://schemas.openxmlformats.org/officeDocument/2006/relationships/slideLayout" Target="../slideLayouts/slideLayout609.xml"/><Relationship Id="rId29" Type="http://schemas.openxmlformats.org/officeDocument/2006/relationships/slideLayout" Target="../slideLayouts/slideLayout618.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24" Type="http://schemas.openxmlformats.org/officeDocument/2006/relationships/slideLayout" Target="../slideLayouts/slideLayout613.xml"/><Relationship Id="rId32" Type="http://schemas.openxmlformats.org/officeDocument/2006/relationships/theme" Target="../theme/theme9.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23" Type="http://schemas.openxmlformats.org/officeDocument/2006/relationships/slideLayout" Target="../slideLayouts/slideLayout612.xml"/><Relationship Id="rId28" Type="http://schemas.openxmlformats.org/officeDocument/2006/relationships/slideLayout" Target="../slideLayouts/slideLayout617.xml"/><Relationship Id="rId10" Type="http://schemas.openxmlformats.org/officeDocument/2006/relationships/slideLayout" Target="../slideLayouts/slideLayout599.xml"/><Relationship Id="rId19" Type="http://schemas.openxmlformats.org/officeDocument/2006/relationships/slideLayout" Target="../slideLayouts/slideLayout608.xml"/><Relationship Id="rId31" Type="http://schemas.openxmlformats.org/officeDocument/2006/relationships/slideLayout" Target="../slideLayouts/slideLayout62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 Id="rId22" Type="http://schemas.openxmlformats.org/officeDocument/2006/relationships/slideLayout" Target="../slideLayouts/slideLayout611.xml"/><Relationship Id="rId27" Type="http://schemas.openxmlformats.org/officeDocument/2006/relationships/slideLayout" Target="../slideLayouts/slideLayout616.xml"/><Relationship Id="rId30" Type="http://schemas.openxmlformats.org/officeDocument/2006/relationships/slideLayout" Target="../slideLayouts/slideLayout6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55" r:id="rId20"/>
    <p:sldLayoutId id="2147483956" r:id="rId21"/>
    <p:sldLayoutId id="2147484606" r:id="rId22"/>
  </p:sldLayoutIdLst>
  <p:hf hdr="0" dt="0"/>
  <p:txStyles>
    <p:titleStyle>
      <a:lvl1pPr algn="l" rtl="0" eaLnBrk="1" fontAlgn="base" hangingPunct="1">
        <a:lnSpc>
          <a:spcPts val="2800"/>
        </a:lnSpc>
        <a:spcBef>
          <a:spcPct val="0"/>
        </a:spcBef>
        <a:spcAft>
          <a:spcPts val="1800"/>
        </a:spcAft>
        <a:defRPr sz="2400" b="0" i="0">
          <a:solidFill>
            <a:schemeClr val="tx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808064880"/>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48859380"/>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8" r:id="rId26"/>
    <p:sldLayoutId id="2147484689" r:id="rId27"/>
    <p:sldLayoutId id="2147484690" r:id="rId28"/>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56" r:id="rId1"/>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fld id="{D0BE6F14-FF48-0F4F-A8AA-2E3F25371E4A}" type="slidenum">
              <a:rPr lang="en-US" smtClean="0"/>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374407441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3" r:id="rId43"/>
    <p:sldLayoutId id="2147484167" r:id="rId44"/>
    <p:sldLayoutId id="2147484168" r:id="rId45"/>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457200" rtl="0" eaLnBrk="1" latinLnBrk="0" hangingPunct="1">
        <a:lnSpc>
          <a:spcPct val="100000"/>
        </a:lnSpc>
        <a:spcBef>
          <a:spcPts val="1100"/>
        </a:spcBef>
        <a:buFont typeface="Arial" panose="020B0604020202020204"/>
        <a:buNone/>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173355" indent="-17335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396875" indent="-17335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5475" indent="-16827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803275" indent="-17335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557974"/>
      </p:ext>
    </p:extLst>
  </p:cSld>
  <p:clrMap bg1="lt1" tx1="dk1" bg2="lt2" tx2="dk2" accent1="accent1" accent2="accent2" accent3="accent3" accent4="accent4" accent5="accent5" accent6="accent6" hlink="hlink" folHlink="folHlink"/>
  <p:sldLayoutIdLst>
    <p:sldLayoutId id="2147484105"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9DC6922-F0BF-534F-B43E-7F83F98FE8CC}"/>
              </a:ext>
            </a:extLst>
          </p:cNvPr>
          <p:cNvSpPr>
            <a:spLocks noGrp="1" noChangeArrowheads="1"/>
          </p:cNvSpPr>
          <p:nvPr>
            <p:ph type="title"/>
          </p:nvPr>
        </p:nvSpPr>
        <p:spPr bwMode="auto">
          <a:xfrm>
            <a:off x="628650"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1CF57C1-54AD-E445-BE0A-1F22222E8CC7}"/>
              </a:ext>
            </a:extLst>
          </p:cNvPr>
          <p:cNvSpPr>
            <a:spLocks noGrp="1" noChangeArrowheads="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F73FD41-2A71-FD4E-AC85-C2A45D0B11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fld id="{B4432A38-0F2E-2A48-8064-175669BCDB24}" type="datetimeFigureOut">
              <a:rPr lang="en-US"/>
              <a:pPr>
                <a:defRPr/>
              </a:pPr>
              <a:t>6/21/19</a:t>
            </a:fld>
            <a:endParaRPr lang="en-US"/>
          </a:p>
        </p:txBody>
      </p:sp>
      <p:sp>
        <p:nvSpPr>
          <p:cNvPr id="5" name="Footer Placeholder 4">
            <a:extLst>
              <a:ext uri="{FF2B5EF4-FFF2-40B4-BE49-F238E27FC236}">
                <a16:creationId xmlns:a16="http://schemas.microsoft.com/office/drawing/2014/main" id="{C097C79A-ABDD-6849-B9EB-BE51BF59DAE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653EB3A-CCD5-FF4F-A75C-F629824EC2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pPr>
              <a:defRPr/>
            </a:pPr>
            <a:fld id="{44AD8507-A1A5-DA46-A9F4-9497ED20A3F4}" type="slidenum">
              <a:rPr lang="en-US"/>
              <a:pPr>
                <a:defRPr/>
              </a:pPr>
              <a:t>‹#›</a:t>
            </a:fld>
            <a:endParaRPr lang="en-US"/>
          </a:p>
        </p:txBody>
      </p:sp>
    </p:spTree>
    <p:extLst>
      <p:ext uri="{BB962C8B-B14F-4D97-AF65-F5344CB8AC3E}">
        <p14:creationId xmlns:p14="http://schemas.microsoft.com/office/powerpoint/2010/main" val="1255422887"/>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342900" algn="l" rtl="0" fontAlgn="base">
        <a:lnSpc>
          <a:spcPct val="90000"/>
        </a:lnSpc>
        <a:spcBef>
          <a:spcPct val="0"/>
        </a:spcBef>
        <a:spcAft>
          <a:spcPct val="0"/>
        </a:spcAft>
        <a:defRPr sz="3300">
          <a:solidFill>
            <a:schemeClr val="tx1"/>
          </a:solidFill>
          <a:latin typeface="Calibri Light" panose="020F0302020204030204" pitchFamily="34" charset="0"/>
        </a:defRPr>
      </a:lvl6pPr>
      <a:lvl7pPr marL="685800" algn="l" rtl="0" fontAlgn="base">
        <a:lnSpc>
          <a:spcPct val="90000"/>
        </a:lnSpc>
        <a:spcBef>
          <a:spcPct val="0"/>
        </a:spcBef>
        <a:spcAft>
          <a:spcPct val="0"/>
        </a:spcAft>
        <a:defRPr sz="3300">
          <a:solidFill>
            <a:schemeClr val="tx1"/>
          </a:solidFill>
          <a:latin typeface="Calibri Light" panose="020F0302020204030204" pitchFamily="34" charset="0"/>
        </a:defRPr>
      </a:lvl7pPr>
      <a:lvl8pPr marL="1028700" algn="l" rtl="0" fontAlgn="base">
        <a:lnSpc>
          <a:spcPct val="90000"/>
        </a:lnSpc>
        <a:spcBef>
          <a:spcPct val="0"/>
        </a:spcBef>
        <a:spcAft>
          <a:spcPct val="0"/>
        </a:spcAft>
        <a:defRPr sz="3300">
          <a:solidFill>
            <a:schemeClr val="tx1"/>
          </a:solidFill>
          <a:latin typeface="Calibri Light" panose="020F0302020204030204" pitchFamily="34" charset="0"/>
        </a:defRPr>
      </a:lvl8pPr>
      <a:lvl9pPr marL="1371600" algn="l"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1172538250"/>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 id="2147484150" r:id="rId27"/>
    <p:sldLayoutId id="2147484151" r:id="rId28"/>
    <p:sldLayoutId id="2147484152" r:id="rId29"/>
    <p:sldLayoutId id="2147484153" r:id="rId30"/>
    <p:sldLayoutId id="2147484154" r:id="rId31"/>
    <p:sldLayoutId id="2147484155" r:id="rId32"/>
    <p:sldLayoutId id="2147484156" r:id="rId33"/>
    <p:sldLayoutId id="2147484157" r:id="rId34"/>
    <p:sldLayoutId id="2147484158" r:id="rId35"/>
    <p:sldLayoutId id="2147484159" r:id="rId36"/>
    <p:sldLayoutId id="2147484160" r:id="rId37"/>
    <p:sldLayoutId id="2147484161" r:id="rId38"/>
    <p:sldLayoutId id="2147484162" r:id="rId39"/>
    <p:sldLayoutId id="2147484163" r:id="rId40"/>
    <p:sldLayoutId id="2147484164" r:id="rId41"/>
    <p:sldLayoutId id="2147484165" r:id="rId42"/>
    <p:sldLayoutId id="2147484166" r:id="rId43"/>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1">
          <a:blip r:embed="rId436"/>
          <a:srcRect/>
          <a:stretch>
            <a:fillRect/>
          </a:stretch>
        </a:blipFill>
        <a:effectLst/>
      </p:bgPr>
    </p:bg>
    <p:spTree>
      <p:nvGrpSpPr>
        <p:cNvPr id="1" name=""/>
        <p:cNvGrpSpPr/>
        <p:nvPr/>
      </p:nvGrpSpPr>
      <p:grpSpPr>
        <a:xfrm>
          <a:off x="0" y="0"/>
          <a:ext cx="0" cy="0"/>
          <a:chOff x="0" y="0"/>
          <a:chExt cx="0" cy="0"/>
        </a:xfrm>
      </p:grpSpPr>
      <p:sp>
        <p:nvSpPr>
          <p:cNvPr id="2" name="Shape 2"/>
          <p:cNvSpPr txBox="1"/>
          <p:nvPr/>
        </p:nvSpPr>
        <p:spPr>
          <a:xfrm>
            <a:off x="154049" y="4884990"/>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Cloud Kubernetes Service   |  ©2018 IBM Corporation</a:t>
            </a:r>
          </a:p>
        </p:txBody>
      </p:sp>
      <p:sp>
        <p:nvSpPr>
          <p:cNvPr id="3" name="Title Text"/>
          <p:cNvSpPr txBox="1">
            <a:spLocks noGrp="1"/>
          </p:cNvSpPr>
          <p:nvPr>
            <p:ph type="title"/>
          </p:nvPr>
        </p:nvSpPr>
        <p:spPr>
          <a:xfrm>
            <a:off x="457200" y="168616"/>
            <a:ext cx="8229600" cy="931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457200" y="1100590"/>
            <a:ext cx="8229600" cy="3593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431372" y="4767263"/>
            <a:ext cx="243656" cy="241092"/>
          </a:xfrm>
          <a:prstGeom prst="rect">
            <a:avLst/>
          </a:prstGeom>
          <a:ln w="12700">
            <a:miter lim="400000"/>
          </a:ln>
        </p:spPr>
        <p:txBody>
          <a:bodyPr wrap="none" lIns="50800" tIns="50800" rIns="50800" bIns="50800">
            <a:spAutoFit/>
          </a:bodyPr>
          <a:lstStyle>
            <a:lvl1pPr algn="ctr">
              <a:lnSpc>
                <a:spcPct val="100000"/>
              </a:lnSpc>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16213960"/>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2" r:id="rId31"/>
    <p:sldLayoutId id="2147484203" r:id="rId32"/>
    <p:sldLayoutId id="2147484204" r:id="rId33"/>
    <p:sldLayoutId id="2147484205" r:id="rId34"/>
    <p:sldLayoutId id="2147484206" r:id="rId35"/>
    <p:sldLayoutId id="2147484207" r:id="rId36"/>
    <p:sldLayoutId id="2147484208" r:id="rId37"/>
    <p:sldLayoutId id="2147484209" r:id="rId38"/>
    <p:sldLayoutId id="2147484210" r:id="rId39"/>
    <p:sldLayoutId id="2147484211" r:id="rId40"/>
    <p:sldLayoutId id="2147484212" r:id="rId41"/>
    <p:sldLayoutId id="2147484213" r:id="rId42"/>
    <p:sldLayoutId id="2147484214" r:id="rId43"/>
    <p:sldLayoutId id="2147484215" r:id="rId44"/>
    <p:sldLayoutId id="2147484216" r:id="rId45"/>
    <p:sldLayoutId id="2147484217" r:id="rId46"/>
    <p:sldLayoutId id="2147484218" r:id="rId47"/>
    <p:sldLayoutId id="2147484219" r:id="rId48"/>
    <p:sldLayoutId id="2147484220" r:id="rId49"/>
    <p:sldLayoutId id="2147484221" r:id="rId50"/>
    <p:sldLayoutId id="2147484222" r:id="rId51"/>
    <p:sldLayoutId id="2147484223" r:id="rId52"/>
    <p:sldLayoutId id="2147484224" r:id="rId53"/>
    <p:sldLayoutId id="2147484225" r:id="rId54"/>
    <p:sldLayoutId id="2147484226" r:id="rId55"/>
    <p:sldLayoutId id="2147484227" r:id="rId56"/>
    <p:sldLayoutId id="2147484228" r:id="rId57"/>
    <p:sldLayoutId id="2147484229" r:id="rId58"/>
    <p:sldLayoutId id="2147484230" r:id="rId59"/>
    <p:sldLayoutId id="2147484231" r:id="rId60"/>
    <p:sldLayoutId id="2147484232" r:id="rId61"/>
    <p:sldLayoutId id="2147484233" r:id="rId62"/>
    <p:sldLayoutId id="2147484234" r:id="rId63"/>
    <p:sldLayoutId id="2147484235" r:id="rId64"/>
    <p:sldLayoutId id="2147484236" r:id="rId65"/>
    <p:sldLayoutId id="2147484237" r:id="rId66"/>
    <p:sldLayoutId id="2147484238" r:id="rId67"/>
    <p:sldLayoutId id="2147484239" r:id="rId68"/>
    <p:sldLayoutId id="2147484240" r:id="rId69"/>
    <p:sldLayoutId id="2147484241" r:id="rId70"/>
    <p:sldLayoutId id="2147484242" r:id="rId71"/>
    <p:sldLayoutId id="2147484243" r:id="rId72"/>
    <p:sldLayoutId id="2147484244" r:id="rId73"/>
    <p:sldLayoutId id="2147484245" r:id="rId74"/>
    <p:sldLayoutId id="2147484246" r:id="rId75"/>
    <p:sldLayoutId id="2147484247" r:id="rId76"/>
    <p:sldLayoutId id="2147484248" r:id="rId77"/>
    <p:sldLayoutId id="2147484249" r:id="rId78"/>
    <p:sldLayoutId id="2147484250" r:id="rId79"/>
    <p:sldLayoutId id="2147484251" r:id="rId80"/>
    <p:sldLayoutId id="2147484252" r:id="rId81"/>
    <p:sldLayoutId id="2147484253" r:id="rId82"/>
    <p:sldLayoutId id="2147484254" r:id="rId83"/>
    <p:sldLayoutId id="2147484255" r:id="rId84"/>
    <p:sldLayoutId id="2147484256" r:id="rId85"/>
    <p:sldLayoutId id="2147484257" r:id="rId86"/>
    <p:sldLayoutId id="2147484258" r:id="rId87"/>
    <p:sldLayoutId id="2147484259" r:id="rId88"/>
    <p:sldLayoutId id="2147484260" r:id="rId89"/>
    <p:sldLayoutId id="2147484261" r:id="rId90"/>
    <p:sldLayoutId id="2147484262" r:id="rId91"/>
    <p:sldLayoutId id="2147484263" r:id="rId92"/>
    <p:sldLayoutId id="2147484264" r:id="rId93"/>
    <p:sldLayoutId id="2147484265" r:id="rId94"/>
    <p:sldLayoutId id="2147484266" r:id="rId95"/>
    <p:sldLayoutId id="2147484267" r:id="rId96"/>
    <p:sldLayoutId id="2147484268" r:id="rId97"/>
    <p:sldLayoutId id="2147484269" r:id="rId98"/>
    <p:sldLayoutId id="2147484270" r:id="rId99"/>
    <p:sldLayoutId id="2147484271" r:id="rId100"/>
    <p:sldLayoutId id="2147484272" r:id="rId101"/>
    <p:sldLayoutId id="2147484273" r:id="rId102"/>
    <p:sldLayoutId id="2147484274" r:id="rId103"/>
    <p:sldLayoutId id="2147484275" r:id="rId104"/>
    <p:sldLayoutId id="2147484276" r:id="rId105"/>
    <p:sldLayoutId id="2147484277" r:id="rId106"/>
    <p:sldLayoutId id="2147484278" r:id="rId107"/>
    <p:sldLayoutId id="2147484279" r:id="rId108"/>
    <p:sldLayoutId id="2147484280" r:id="rId109"/>
    <p:sldLayoutId id="2147484281" r:id="rId110"/>
    <p:sldLayoutId id="2147484282" r:id="rId111"/>
    <p:sldLayoutId id="2147484283" r:id="rId112"/>
    <p:sldLayoutId id="2147484284" r:id="rId113"/>
    <p:sldLayoutId id="2147484285" r:id="rId114"/>
    <p:sldLayoutId id="2147484286" r:id="rId115"/>
    <p:sldLayoutId id="2147484287" r:id="rId116"/>
    <p:sldLayoutId id="2147484288" r:id="rId117"/>
    <p:sldLayoutId id="2147484289" r:id="rId118"/>
    <p:sldLayoutId id="2147484290" r:id="rId119"/>
    <p:sldLayoutId id="2147484291" r:id="rId120"/>
    <p:sldLayoutId id="2147484292" r:id="rId121"/>
    <p:sldLayoutId id="2147484293" r:id="rId122"/>
    <p:sldLayoutId id="2147484294" r:id="rId123"/>
    <p:sldLayoutId id="2147484295" r:id="rId124"/>
    <p:sldLayoutId id="2147484296" r:id="rId125"/>
    <p:sldLayoutId id="2147484297" r:id="rId126"/>
    <p:sldLayoutId id="2147484298" r:id="rId127"/>
    <p:sldLayoutId id="2147484299" r:id="rId128"/>
    <p:sldLayoutId id="2147484300" r:id="rId129"/>
    <p:sldLayoutId id="2147484301" r:id="rId130"/>
    <p:sldLayoutId id="2147484302" r:id="rId131"/>
    <p:sldLayoutId id="2147484303" r:id="rId132"/>
    <p:sldLayoutId id="2147484304" r:id="rId133"/>
    <p:sldLayoutId id="2147484305" r:id="rId134"/>
    <p:sldLayoutId id="2147484306" r:id="rId135"/>
    <p:sldLayoutId id="2147484307" r:id="rId136"/>
    <p:sldLayoutId id="2147484308" r:id="rId137"/>
    <p:sldLayoutId id="2147484309" r:id="rId138"/>
    <p:sldLayoutId id="2147484310" r:id="rId139"/>
    <p:sldLayoutId id="2147484311" r:id="rId140"/>
    <p:sldLayoutId id="2147484312" r:id="rId141"/>
    <p:sldLayoutId id="2147484313" r:id="rId142"/>
    <p:sldLayoutId id="2147484314" r:id="rId143"/>
    <p:sldLayoutId id="2147484315" r:id="rId144"/>
    <p:sldLayoutId id="2147484316" r:id="rId145"/>
    <p:sldLayoutId id="2147484317" r:id="rId146"/>
    <p:sldLayoutId id="2147484318" r:id="rId147"/>
    <p:sldLayoutId id="2147484319" r:id="rId148"/>
    <p:sldLayoutId id="2147484320" r:id="rId149"/>
    <p:sldLayoutId id="2147484321" r:id="rId150"/>
    <p:sldLayoutId id="2147484322" r:id="rId151"/>
    <p:sldLayoutId id="2147484323" r:id="rId152"/>
    <p:sldLayoutId id="2147484324" r:id="rId153"/>
    <p:sldLayoutId id="2147484325" r:id="rId154"/>
    <p:sldLayoutId id="2147484326" r:id="rId155"/>
    <p:sldLayoutId id="2147484327" r:id="rId156"/>
    <p:sldLayoutId id="2147484328" r:id="rId157"/>
    <p:sldLayoutId id="2147484329" r:id="rId158"/>
    <p:sldLayoutId id="2147484330" r:id="rId159"/>
    <p:sldLayoutId id="2147484331" r:id="rId160"/>
    <p:sldLayoutId id="2147484332" r:id="rId161"/>
    <p:sldLayoutId id="2147484333" r:id="rId162"/>
    <p:sldLayoutId id="2147484334" r:id="rId163"/>
    <p:sldLayoutId id="2147484335" r:id="rId164"/>
    <p:sldLayoutId id="2147484336" r:id="rId165"/>
    <p:sldLayoutId id="2147484337" r:id="rId166"/>
    <p:sldLayoutId id="2147484338" r:id="rId167"/>
    <p:sldLayoutId id="2147484339" r:id="rId168"/>
    <p:sldLayoutId id="2147484340" r:id="rId169"/>
    <p:sldLayoutId id="2147484341" r:id="rId170"/>
    <p:sldLayoutId id="2147484342" r:id="rId171"/>
    <p:sldLayoutId id="2147484343" r:id="rId172"/>
    <p:sldLayoutId id="2147484344" r:id="rId173"/>
    <p:sldLayoutId id="2147484345" r:id="rId174"/>
    <p:sldLayoutId id="2147484346" r:id="rId175"/>
    <p:sldLayoutId id="2147484347" r:id="rId176"/>
    <p:sldLayoutId id="2147484348" r:id="rId177"/>
    <p:sldLayoutId id="2147484349" r:id="rId178"/>
    <p:sldLayoutId id="2147484350" r:id="rId179"/>
    <p:sldLayoutId id="2147484351" r:id="rId180"/>
    <p:sldLayoutId id="2147484352" r:id="rId181"/>
    <p:sldLayoutId id="2147484353" r:id="rId182"/>
    <p:sldLayoutId id="2147484354" r:id="rId183"/>
    <p:sldLayoutId id="2147484355" r:id="rId184"/>
    <p:sldLayoutId id="2147484356" r:id="rId185"/>
    <p:sldLayoutId id="2147484357" r:id="rId186"/>
    <p:sldLayoutId id="2147484358" r:id="rId187"/>
    <p:sldLayoutId id="2147484359" r:id="rId188"/>
    <p:sldLayoutId id="2147484360" r:id="rId189"/>
    <p:sldLayoutId id="2147484361" r:id="rId190"/>
    <p:sldLayoutId id="2147484362" r:id="rId191"/>
    <p:sldLayoutId id="2147484363" r:id="rId192"/>
    <p:sldLayoutId id="2147484364" r:id="rId193"/>
    <p:sldLayoutId id="2147484365" r:id="rId194"/>
    <p:sldLayoutId id="2147484366" r:id="rId195"/>
    <p:sldLayoutId id="2147484367" r:id="rId196"/>
    <p:sldLayoutId id="2147484368" r:id="rId197"/>
    <p:sldLayoutId id="2147484369" r:id="rId198"/>
    <p:sldLayoutId id="2147484370" r:id="rId199"/>
    <p:sldLayoutId id="2147484371" r:id="rId200"/>
    <p:sldLayoutId id="2147484372" r:id="rId201"/>
    <p:sldLayoutId id="2147484373" r:id="rId202"/>
    <p:sldLayoutId id="2147484374" r:id="rId203"/>
    <p:sldLayoutId id="2147484375" r:id="rId204"/>
    <p:sldLayoutId id="2147484376" r:id="rId205"/>
    <p:sldLayoutId id="2147484377" r:id="rId206"/>
    <p:sldLayoutId id="2147484378" r:id="rId207"/>
    <p:sldLayoutId id="2147484379" r:id="rId208"/>
    <p:sldLayoutId id="2147484380" r:id="rId209"/>
    <p:sldLayoutId id="2147484381" r:id="rId210"/>
    <p:sldLayoutId id="2147484382" r:id="rId211"/>
    <p:sldLayoutId id="2147484383" r:id="rId212"/>
    <p:sldLayoutId id="2147484384" r:id="rId213"/>
    <p:sldLayoutId id="2147484385" r:id="rId214"/>
    <p:sldLayoutId id="2147484386" r:id="rId215"/>
    <p:sldLayoutId id="2147484387" r:id="rId216"/>
    <p:sldLayoutId id="2147484388" r:id="rId217"/>
    <p:sldLayoutId id="2147484389" r:id="rId218"/>
    <p:sldLayoutId id="2147484390" r:id="rId219"/>
    <p:sldLayoutId id="2147484391" r:id="rId220"/>
    <p:sldLayoutId id="2147484392" r:id="rId221"/>
    <p:sldLayoutId id="2147484393" r:id="rId222"/>
    <p:sldLayoutId id="2147484394" r:id="rId223"/>
    <p:sldLayoutId id="2147484395" r:id="rId224"/>
    <p:sldLayoutId id="2147484396" r:id="rId225"/>
    <p:sldLayoutId id="2147484397" r:id="rId226"/>
    <p:sldLayoutId id="2147484398" r:id="rId227"/>
    <p:sldLayoutId id="2147484399" r:id="rId228"/>
    <p:sldLayoutId id="2147484400" r:id="rId229"/>
    <p:sldLayoutId id="2147484401" r:id="rId230"/>
    <p:sldLayoutId id="2147484402" r:id="rId231"/>
    <p:sldLayoutId id="2147484403" r:id="rId232"/>
    <p:sldLayoutId id="2147484404" r:id="rId233"/>
    <p:sldLayoutId id="2147484405" r:id="rId234"/>
    <p:sldLayoutId id="2147484406" r:id="rId235"/>
    <p:sldLayoutId id="2147484407" r:id="rId236"/>
    <p:sldLayoutId id="2147484408" r:id="rId237"/>
    <p:sldLayoutId id="2147484409" r:id="rId238"/>
    <p:sldLayoutId id="2147484410" r:id="rId239"/>
    <p:sldLayoutId id="2147484411" r:id="rId240"/>
    <p:sldLayoutId id="2147484412" r:id="rId241"/>
    <p:sldLayoutId id="2147484413" r:id="rId242"/>
    <p:sldLayoutId id="2147484414" r:id="rId243"/>
    <p:sldLayoutId id="2147484415" r:id="rId244"/>
    <p:sldLayoutId id="2147484416" r:id="rId245"/>
    <p:sldLayoutId id="2147484417" r:id="rId246"/>
    <p:sldLayoutId id="2147484418" r:id="rId247"/>
    <p:sldLayoutId id="2147484419" r:id="rId248"/>
    <p:sldLayoutId id="2147484420" r:id="rId249"/>
    <p:sldLayoutId id="2147484421" r:id="rId250"/>
    <p:sldLayoutId id="2147484422" r:id="rId251"/>
    <p:sldLayoutId id="2147484423" r:id="rId252"/>
    <p:sldLayoutId id="2147484424" r:id="rId253"/>
    <p:sldLayoutId id="2147484425" r:id="rId254"/>
    <p:sldLayoutId id="2147484426" r:id="rId255"/>
    <p:sldLayoutId id="2147484427" r:id="rId256"/>
    <p:sldLayoutId id="2147484428" r:id="rId257"/>
    <p:sldLayoutId id="2147484429" r:id="rId258"/>
    <p:sldLayoutId id="2147484430" r:id="rId259"/>
    <p:sldLayoutId id="2147484431" r:id="rId260"/>
    <p:sldLayoutId id="2147484432" r:id="rId261"/>
    <p:sldLayoutId id="2147484433" r:id="rId262"/>
    <p:sldLayoutId id="2147484434" r:id="rId263"/>
    <p:sldLayoutId id="2147484435" r:id="rId264"/>
    <p:sldLayoutId id="2147484436" r:id="rId265"/>
    <p:sldLayoutId id="2147484437" r:id="rId266"/>
    <p:sldLayoutId id="2147484438" r:id="rId267"/>
    <p:sldLayoutId id="2147484439" r:id="rId268"/>
    <p:sldLayoutId id="2147484440" r:id="rId269"/>
    <p:sldLayoutId id="2147484441" r:id="rId270"/>
    <p:sldLayoutId id="2147484442" r:id="rId271"/>
    <p:sldLayoutId id="2147484443" r:id="rId272"/>
    <p:sldLayoutId id="2147484444" r:id="rId273"/>
    <p:sldLayoutId id="2147484445" r:id="rId274"/>
    <p:sldLayoutId id="2147484446" r:id="rId275"/>
    <p:sldLayoutId id="2147484447" r:id="rId276"/>
    <p:sldLayoutId id="2147484448" r:id="rId277"/>
    <p:sldLayoutId id="2147484449" r:id="rId278"/>
    <p:sldLayoutId id="2147484450" r:id="rId279"/>
    <p:sldLayoutId id="2147484451" r:id="rId280"/>
    <p:sldLayoutId id="2147484452" r:id="rId281"/>
    <p:sldLayoutId id="2147484453" r:id="rId282"/>
    <p:sldLayoutId id="2147484454" r:id="rId283"/>
    <p:sldLayoutId id="2147484455" r:id="rId284"/>
    <p:sldLayoutId id="2147484456" r:id="rId285"/>
    <p:sldLayoutId id="2147484457" r:id="rId286"/>
    <p:sldLayoutId id="2147484458" r:id="rId287"/>
    <p:sldLayoutId id="2147484459" r:id="rId288"/>
    <p:sldLayoutId id="2147484460" r:id="rId289"/>
    <p:sldLayoutId id="2147484461" r:id="rId290"/>
    <p:sldLayoutId id="2147484462" r:id="rId291"/>
    <p:sldLayoutId id="2147484463" r:id="rId292"/>
    <p:sldLayoutId id="2147484464" r:id="rId293"/>
    <p:sldLayoutId id="2147484465" r:id="rId294"/>
    <p:sldLayoutId id="2147484466" r:id="rId295"/>
    <p:sldLayoutId id="2147484467" r:id="rId296"/>
    <p:sldLayoutId id="2147484468" r:id="rId297"/>
    <p:sldLayoutId id="2147484469" r:id="rId298"/>
    <p:sldLayoutId id="2147484470" r:id="rId299"/>
    <p:sldLayoutId id="2147484471" r:id="rId300"/>
    <p:sldLayoutId id="2147484472" r:id="rId301"/>
    <p:sldLayoutId id="2147484473" r:id="rId302"/>
    <p:sldLayoutId id="2147484474" r:id="rId303"/>
    <p:sldLayoutId id="2147484475" r:id="rId304"/>
    <p:sldLayoutId id="2147484476" r:id="rId305"/>
    <p:sldLayoutId id="2147484477" r:id="rId306"/>
    <p:sldLayoutId id="2147484478" r:id="rId307"/>
    <p:sldLayoutId id="2147484479" r:id="rId308"/>
    <p:sldLayoutId id="2147484480" r:id="rId309"/>
    <p:sldLayoutId id="2147484481" r:id="rId310"/>
    <p:sldLayoutId id="2147484482" r:id="rId311"/>
    <p:sldLayoutId id="2147484483" r:id="rId312"/>
    <p:sldLayoutId id="2147484484" r:id="rId313"/>
    <p:sldLayoutId id="2147484485" r:id="rId314"/>
    <p:sldLayoutId id="2147484486" r:id="rId315"/>
    <p:sldLayoutId id="2147484487" r:id="rId316"/>
    <p:sldLayoutId id="2147484488" r:id="rId317"/>
    <p:sldLayoutId id="2147484489" r:id="rId318"/>
    <p:sldLayoutId id="2147484490" r:id="rId319"/>
    <p:sldLayoutId id="2147484491" r:id="rId320"/>
    <p:sldLayoutId id="2147484492" r:id="rId321"/>
    <p:sldLayoutId id="2147484493" r:id="rId322"/>
    <p:sldLayoutId id="2147484494" r:id="rId323"/>
    <p:sldLayoutId id="2147484495" r:id="rId324"/>
    <p:sldLayoutId id="2147484496" r:id="rId325"/>
    <p:sldLayoutId id="2147484497" r:id="rId326"/>
    <p:sldLayoutId id="2147484498" r:id="rId327"/>
    <p:sldLayoutId id="2147484499" r:id="rId328"/>
    <p:sldLayoutId id="2147484500" r:id="rId329"/>
    <p:sldLayoutId id="2147484501" r:id="rId330"/>
    <p:sldLayoutId id="2147484502" r:id="rId331"/>
    <p:sldLayoutId id="2147484503" r:id="rId332"/>
    <p:sldLayoutId id="2147484504" r:id="rId333"/>
    <p:sldLayoutId id="2147484505" r:id="rId334"/>
    <p:sldLayoutId id="2147484506" r:id="rId335"/>
    <p:sldLayoutId id="2147484507" r:id="rId336"/>
    <p:sldLayoutId id="2147484508" r:id="rId337"/>
    <p:sldLayoutId id="2147484509" r:id="rId338"/>
    <p:sldLayoutId id="2147484510" r:id="rId339"/>
    <p:sldLayoutId id="2147484511" r:id="rId340"/>
    <p:sldLayoutId id="2147484512" r:id="rId341"/>
    <p:sldLayoutId id="2147484513" r:id="rId342"/>
    <p:sldLayoutId id="2147484514" r:id="rId343"/>
    <p:sldLayoutId id="2147484515" r:id="rId344"/>
    <p:sldLayoutId id="2147484516" r:id="rId345"/>
    <p:sldLayoutId id="2147484517" r:id="rId346"/>
    <p:sldLayoutId id="2147484518" r:id="rId347"/>
    <p:sldLayoutId id="2147484519" r:id="rId348"/>
    <p:sldLayoutId id="2147484520" r:id="rId349"/>
    <p:sldLayoutId id="2147484521" r:id="rId350"/>
    <p:sldLayoutId id="2147484522" r:id="rId351"/>
    <p:sldLayoutId id="2147484523" r:id="rId352"/>
    <p:sldLayoutId id="2147484524" r:id="rId353"/>
    <p:sldLayoutId id="2147484525" r:id="rId354"/>
    <p:sldLayoutId id="2147484526" r:id="rId355"/>
    <p:sldLayoutId id="2147484527" r:id="rId356"/>
    <p:sldLayoutId id="2147484528" r:id="rId357"/>
    <p:sldLayoutId id="2147484529" r:id="rId358"/>
    <p:sldLayoutId id="2147484530" r:id="rId359"/>
    <p:sldLayoutId id="2147484531" r:id="rId360"/>
    <p:sldLayoutId id="2147484532" r:id="rId361"/>
    <p:sldLayoutId id="2147484533" r:id="rId362"/>
    <p:sldLayoutId id="2147484534" r:id="rId363"/>
    <p:sldLayoutId id="2147484535" r:id="rId364"/>
    <p:sldLayoutId id="2147484536" r:id="rId365"/>
    <p:sldLayoutId id="2147484537" r:id="rId366"/>
    <p:sldLayoutId id="2147484538" r:id="rId367"/>
    <p:sldLayoutId id="2147484539" r:id="rId368"/>
    <p:sldLayoutId id="2147484540" r:id="rId369"/>
    <p:sldLayoutId id="2147484541" r:id="rId370"/>
    <p:sldLayoutId id="2147484542" r:id="rId371"/>
    <p:sldLayoutId id="2147484543" r:id="rId372"/>
    <p:sldLayoutId id="2147484544" r:id="rId373"/>
    <p:sldLayoutId id="2147484545" r:id="rId374"/>
    <p:sldLayoutId id="2147484546" r:id="rId375"/>
    <p:sldLayoutId id="2147484547" r:id="rId376"/>
    <p:sldLayoutId id="2147484548" r:id="rId377"/>
    <p:sldLayoutId id="2147484549" r:id="rId378"/>
    <p:sldLayoutId id="2147484550" r:id="rId379"/>
    <p:sldLayoutId id="2147484551" r:id="rId380"/>
    <p:sldLayoutId id="2147484552" r:id="rId381"/>
    <p:sldLayoutId id="2147484553" r:id="rId382"/>
    <p:sldLayoutId id="2147484554" r:id="rId383"/>
    <p:sldLayoutId id="2147484555" r:id="rId384"/>
    <p:sldLayoutId id="2147484556" r:id="rId385"/>
    <p:sldLayoutId id="2147484557" r:id="rId386"/>
    <p:sldLayoutId id="2147484558" r:id="rId387"/>
    <p:sldLayoutId id="2147484559" r:id="rId388"/>
    <p:sldLayoutId id="2147484560" r:id="rId389"/>
    <p:sldLayoutId id="2147484561" r:id="rId390"/>
    <p:sldLayoutId id="2147484562" r:id="rId391"/>
    <p:sldLayoutId id="2147484563" r:id="rId392"/>
    <p:sldLayoutId id="2147484564" r:id="rId393"/>
    <p:sldLayoutId id="2147484565" r:id="rId394"/>
    <p:sldLayoutId id="2147484566" r:id="rId395"/>
    <p:sldLayoutId id="2147484567" r:id="rId396"/>
    <p:sldLayoutId id="2147484568" r:id="rId397"/>
    <p:sldLayoutId id="2147484569" r:id="rId398"/>
    <p:sldLayoutId id="2147484570" r:id="rId399"/>
    <p:sldLayoutId id="2147484571" r:id="rId400"/>
    <p:sldLayoutId id="2147484572" r:id="rId401"/>
    <p:sldLayoutId id="2147484573" r:id="rId402"/>
    <p:sldLayoutId id="2147484574" r:id="rId403"/>
    <p:sldLayoutId id="2147484575" r:id="rId404"/>
    <p:sldLayoutId id="2147484576" r:id="rId405"/>
    <p:sldLayoutId id="2147484577" r:id="rId406"/>
    <p:sldLayoutId id="2147484578" r:id="rId407"/>
    <p:sldLayoutId id="2147484579" r:id="rId408"/>
    <p:sldLayoutId id="2147484580" r:id="rId409"/>
    <p:sldLayoutId id="2147484581" r:id="rId410"/>
    <p:sldLayoutId id="2147484582" r:id="rId411"/>
    <p:sldLayoutId id="2147484583" r:id="rId412"/>
    <p:sldLayoutId id="2147484584" r:id="rId413"/>
    <p:sldLayoutId id="2147484585" r:id="rId414"/>
    <p:sldLayoutId id="2147484586" r:id="rId415"/>
    <p:sldLayoutId id="2147484587" r:id="rId416"/>
    <p:sldLayoutId id="2147484588" r:id="rId417"/>
    <p:sldLayoutId id="2147484589" r:id="rId418"/>
    <p:sldLayoutId id="2147484590" r:id="rId419"/>
    <p:sldLayoutId id="2147484591" r:id="rId420"/>
    <p:sldLayoutId id="2147484592" r:id="rId421"/>
    <p:sldLayoutId id="2147484593" r:id="rId422"/>
    <p:sldLayoutId id="2147484594" r:id="rId423"/>
    <p:sldLayoutId id="2147484595" r:id="rId424"/>
    <p:sldLayoutId id="2147484596" r:id="rId425"/>
    <p:sldLayoutId id="2147484597" r:id="rId426"/>
    <p:sldLayoutId id="2147484598" r:id="rId427"/>
    <p:sldLayoutId id="2147484599" r:id="rId428"/>
    <p:sldLayoutId id="2147484600" r:id="rId429"/>
    <p:sldLayoutId id="2147484601" r:id="rId430"/>
    <p:sldLayoutId id="2147484602" r:id="rId431"/>
    <p:sldLayoutId id="2147484603" r:id="rId432"/>
    <p:sldLayoutId id="2147484604" r:id="rId433"/>
    <p:sldLayoutId id="2147484605" r:id="rId434"/>
  </p:sldLayoutIdLst>
  <p:transition spd="med"/>
  <p:txStyles>
    <p:titleStyle>
      <a:lvl1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1pPr>
      <a:lvl2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2pPr>
      <a:lvl3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3pPr>
      <a:lvl4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4pPr>
      <a:lvl5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5pPr>
      <a:lvl6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6pPr>
      <a:lvl7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7pPr>
      <a:lvl8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8pPr>
      <a:lvl9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9pPr>
    </p:titleStyle>
    <p:bodyStyle>
      <a:lvl1pPr marL="146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1pPr>
      <a:lvl2pPr marL="3846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2pPr>
      <a:lvl3pPr marL="6227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3pPr>
      <a:lvl4pPr marL="8609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4pPr>
      <a:lvl5pPr marL="10990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5pPr>
      <a:lvl6pPr marL="13371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15752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18134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2051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735139788"/>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 id="2147484633" r:id="rId26"/>
    <p:sldLayoutId id="2147484634" r:id="rId27"/>
    <p:sldLayoutId id="2147484635" r:id="rId28"/>
    <p:sldLayoutId id="2147484636" r:id="rId29"/>
    <p:sldLayoutId id="2147484637" r:id="rId30"/>
    <p:sldLayoutId id="2147484661" r:id="rId31"/>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1.jpg"/><Relationship Id="rId7" Type="http://schemas.openxmlformats.org/officeDocument/2006/relationships/image" Target="../media/image95.jpg"/><Relationship Id="rId12" Type="http://schemas.openxmlformats.org/officeDocument/2006/relationships/image" Target="../media/image100.jpg"/><Relationship Id="rId2" Type="http://schemas.openxmlformats.org/officeDocument/2006/relationships/notesSlide" Target="../notesSlides/notesSlide4.xml"/><Relationship Id="rId1" Type="http://schemas.openxmlformats.org/officeDocument/2006/relationships/slideLayout" Target="../slideLayouts/slideLayout612.xml"/><Relationship Id="rId6" Type="http://schemas.openxmlformats.org/officeDocument/2006/relationships/image" Target="../media/image94.jpg"/><Relationship Id="rId11" Type="http://schemas.openxmlformats.org/officeDocument/2006/relationships/image" Target="../media/image99.jpg"/><Relationship Id="rId5" Type="http://schemas.openxmlformats.org/officeDocument/2006/relationships/image" Target="../media/image93.jpg"/><Relationship Id="rId10" Type="http://schemas.openxmlformats.org/officeDocument/2006/relationships/image" Target="../media/image98.jpg"/><Relationship Id="rId4" Type="http://schemas.openxmlformats.org/officeDocument/2006/relationships/image" Target="../media/image92.jpg"/><Relationship Id="rId9" Type="http://schemas.openxmlformats.org/officeDocument/2006/relationships/image" Target="../media/image97.jpg"/></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20.xml"/></Relationships>
</file>

<file path=ppt/slides/_rels/slide12.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602.xml"/></Relationships>
</file>

<file path=ppt/slides/_rels/slide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02.xml"/></Relationships>
</file>

<file path=ppt/slides/_rels/slide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02.xml"/></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60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2.xml"/></Relationships>
</file>

<file path=ppt/slides/_rels/slide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02.xml"/></Relationships>
</file>

<file path=ppt/slides/_rels/slide18.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0.tif"/><Relationship Id="rId2" Type="http://schemas.openxmlformats.org/officeDocument/2006/relationships/image" Target="../media/image109.png"/><Relationship Id="rId1" Type="http://schemas.openxmlformats.org/officeDocument/2006/relationships/slideLayout" Target="../slideLayouts/slideLayout215.xml"/></Relationships>
</file>

<file path=ppt/slides/_rels/slide2.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2.xml"/><Relationship Id="rId1" Type="http://schemas.openxmlformats.org/officeDocument/2006/relationships/slideLayout" Target="../slideLayouts/slideLayout116.xml"/></Relationships>
</file>

<file path=ppt/slides/_rels/slide20.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1.png"/><Relationship Id="rId7" Type="http://schemas.openxmlformats.org/officeDocument/2006/relationships/image" Target="../media/image114.tiff"/><Relationship Id="rId12" Type="http://schemas.openxmlformats.org/officeDocument/2006/relationships/image" Target="../media/image119.tiff"/><Relationship Id="rId2" Type="http://schemas.openxmlformats.org/officeDocument/2006/relationships/notesSlide" Target="../notesSlides/notesSlide6.xml"/><Relationship Id="rId1" Type="http://schemas.openxmlformats.org/officeDocument/2006/relationships/slideLayout" Target="../slideLayouts/slideLayout99.xml"/><Relationship Id="rId6" Type="http://schemas.openxmlformats.org/officeDocument/2006/relationships/image" Target="../media/image113.tiff"/><Relationship Id="rId11" Type="http://schemas.openxmlformats.org/officeDocument/2006/relationships/image" Target="../media/image118.tiff"/><Relationship Id="rId5" Type="http://schemas.openxmlformats.org/officeDocument/2006/relationships/image" Target="../media/image112.tiff"/><Relationship Id="rId10" Type="http://schemas.openxmlformats.org/officeDocument/2006/relationships/image" Target="../media/image117.tiff"/><Relationship Id="rId4" Type="http://schemas.openxmlformats.org/officeDocument/2006/relationships/hyperlink" Target="https://www.ibm.com/cloud/container-service" TargetMode="External"/><Relationship Id="rId9" Type="http://schemas.openxmlformats.org/officeDocument/2006/relationships/image" Target="../media/image116.tiff"/></Relationships>
</file>

<file path=ppt/slides/_rels/slide2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console.bluemix.net/docs/services/Registry/index.html" TargetMode="External"/><Relationship Id="rId7" Type="http://schemas.openxmlformats.org/officeDocument/2006/relationships/image" Target="../media/image122.png"/><Relationship Id="rId2" Type="http://schemas.openxmlformats.org/officeDocument/2006/relationships/image" Target="../media/image111.png"/><Relationship Id="rId1" Type="http://schemas.openxmlformats.org/officeDocument/2006/relationships/slideLayout" Target="../slideLayouts/slideLayout100.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console.bluemix.net/docs/containers/va/va_index.html#va_inde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9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2" Type="http://schemas.openxmlformats.org/officeDocument/2006/relationships/image" Target="../media/image130.tif"/><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image" Target="../media/image137.png"/><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hyperlink" Target="https://cloud.ibm.com/" TargetMode="External"/><Relationship Id="rId2" Type="http://schemas.openxmlformats.org/officeDocument/2006/relationships/image" Target="../media/image139.png"/><Relationship Id="rId1" Type="http://schemas.openxmlformats.org/officeDocument/2006/relationships/slideLayout" Target="../slideLayouts/slideLayout1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4.xml"/><Relationship Id="rId4" Type="http://schemas.openxmlformats.org/officeDocument/2006/relationships/image" Target="../media/image1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image" Target="../media/image157.png"/><Relationship Id="rId26" Type="http://schemas.openxmlformats.org/officeDocument/2006/relationships/image" Target="../media/image165.png"/><Relationship Id="rId21" Type="http://schemas.openxmlformats.org/officeDocument/2006/relationships/image" Target="../media/image160.png"/><Relationship Id="rId34" Type="http://schemas.openxmlformats.org/officeDocument/2006/relationships/image" Target="../media/image173.tiff"/><Relationship Id="rId7" Type="http://schemas.microsoft.com/office/2007/relationships/diagramDrawing" Target="../diagrams/drawing1.xml"/><Relationship Id="rId12" Type="http://schemas.openxmlformats.org/officeDocument/2006/relationships/image" Target="../media/image151.png"/><Relationship Id="rId17" Type="http://schemas.openxmlformats.org/officeDocument/2006/relationships/image" Target="../media/image156.jpeg"/><Relationship Id="rId25" Type="http://schemas.openxmlformats.org/officeDocument/2006/relationships/image" Target="../media/image164.png"/><Relationship Id="rId33" Type="http://schemas.openxmlformats.org/officeDocument/2006/relationships/image" Target="../media/image172.png"/><Relationship Id="rId38" Type="http://schemas.openxmlformats.org/officeDocument/2006/relationships/image" Target="../media/image177.tiff"/><Relationship Id="rId2" Type="http://schemas.openxmlformats.org/officeDocument/2006/relationships/notesSlide" Target="../notesSlides/notesSlide8.xml"/><Relationship Id="rId16" Type="http://schemas.openxmlformats.org/officeDocument/2006/relationships/image" Target="../media/image155.png"/><Relationship Id="rId20" Type="http://schemas.openxmlformats.org/officeDocument/2006/relationships/image" Target="../media/image159.tiff"/><Relationship Id="rId29" Type="http://schemas.openxmlformats.org/officeDocument/2006/relationships/image" Target="../media/image168.png"/><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image" Target="../media/image150.pn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png"/><Relationship Id="rId5" Type="http://schemas.openxmlformats.org/officeDocument/2006/relationships/diagramQuickStyle" Target="../diagrams/quickStyle1.xml"/><Relationship Id="rId15" Type="http://schemas.openxmlformats.org/officeDocument/2006/relationships/image" Target="../media/image154.png"/><Relationship Id="rId23" Type="http://schemas.openxmlformats.org/officeDocument/2006/relationships/image" Target="../media/image162.png"/><Relationship Id="rId28" Type="http://schemas.openxmlformats.org/officeDocument/2006/relationships/image" Target="../media/image167.png"/><Relationship Id="rId36" Type="http://schemas.openxmlformats.org/officeDocument/2006/relationships/image" Target="../media/image175.png"/><Relationship Id="rId10" Type="http://schemas.openxmlformats.org/officeDocument/2006/relationships/image" Target="../media/image149.png"/><Relationship Id="rId19" Type="http://schemas.openxmlformats.org/officeDocument/2006/relationships/image" Target="../media/image158.tiff"/><Relationship Id="rId31" Type="http://schemas.openxmlformats.org/officeDocument/2006/relationships/image" Target="../media/image170.png"/><Relationship Id="rId4" Type="http://schemas.openxmlformats.org/officeDocument/2006/relationships/diagramLayout" Target="../diagrams/layout1.xml"/><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1.tiff"/><Relationship Id="rId27" Type="http://schemas.openxmlformats.org/officeDocument/2006/relationships/image" Target="../media/image166.png"/><Relationship Id="rId30" Type="http://schemas.openxmlformats.org/officeDocument/2006/relationships/image" Target="../media/image169.png"/><Relationship Id="rId35" Type="http://schemas.openxmlformats.org/officeDocument/2006/relationships/image" Target="../media/image174.tiff"/><Relationship Id="rId8" Type="http://schemas.openxmlformats.org/officeDocument/2006/relationships/image" Target="../media/image147.png"/><Relationship Id="rId3"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ibm.com/courses/all/get-started-kubernetes-ibm-cloud-container-service/" TargetMode="External"/><Relationship Id="rId7" Type="http://schemas.openxmlformats.org/officeDocument/2006/relationships/hyperlink" Target="https://cognitiveclass.ai/learn/containers-k8s-and-istio-on-ibm-cloud/" TargetMode="External"/><Relationship Id="rId2" Type="http://schemas.openxmlformats.org/officeDocument/2006/relationships/hyperlink" Target="https://developer.ibm.com/courses/all/docker-essentials-extend-your-apps-with-containers/" TargetMode="External"/><Relationship Id="rId1" Type="http://schemas.openxmlformats.org/officeDocument/2006/relationships/slideLayout" Target="../slideLayouts/slideLayout168.xml"/><Relationship Id="rId6" Type="http://schemas.openxmlformats.org/officeDocument/2006/relationships/hyperlink" Target="https://developer.ibm.com/patterns/istio-for-multi-clusters-across-iks-and-icp/" TargetMode="External"/><Relationship Id="rId5" Type="http://schemas.openxmlformats.org/officeDocument/2006/relationships/hyperlink" Target="https://www.ibm.com/cloud/garage/tutorials/use-develop-test-microservices-with-kubernetes-and-helm-toolchain" TargetMode="External"/><Relationship Id="rId4" Type="http://schemas.openxmlformats.org/officeDocument/2006/relationships/hyperlink" Target="https://developer.ibm.com/courses/all/get-started-istio-ibm-cloud-container-service/"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meetup.com/Cloud-Mumbai-Meetup/" TargetMode="External"/><Relationship Id="rId13" Type="http://schemas.openxmlformats.org/officeDocument/2006/relationships/image" Target="../media/image181.jpeg"/><Relationship Id="rId3" Type="http://schemas.openxmlformats.org/officeDocument/2006/relationships/image" Target="../media/image179.jpeg"/><Relationship Id="rId7" Type="http://schemas.openxmlformats.org/officeDocument/2006/relationships/hyperlink" Target="http://ibm.biz/slackrequest" TargetMode="External"/><Relationship Id="rId12" Type="http://schemas.openxmlformats.org/officeDocument/2006/relationships/image" Target="../media/image180.png"/><Relationship Id="rId17" Type="http://schemas.openxmlformats.org/officeDocument/2006/relationships/hyperlink" Target="https://developer.ibm.com/callforcode" TargetMode="External"/><Relationship Id="rId2" Type="http://schemas.openxmlformats.org/officeDocument/2006/relationships/image" Target="../media/image178.png"/><Relationship Id="rId16" Type="http://schemas.openxmlformats.org/officeDocument/2006/relationships/image" Target="../media/image183.png"/><Relationship Id="rId1" Type="http://schemas.openxmlformats.org/officeDocument/2006/relationships/slideLayout" Target="../slideLayouts/slideLayout108.xml"/><Relationship Id="rId6" Type="http://schemas.openxmlformats.org/officeDocument/2006/relationships/hyperlink" Target="https://ibmdevconnect.slack.com/" TargetMode="External"/><Relationship Id="rId11" Type="http://schemas.openxmlformats.org/officeDocument/2006/relationships/hyperlink" Target="https://www.meetup.com/Chennai-CodeWeekend-Meetup/" TargetMode="External"/><Relationship Id="rId5" Type="http://schemas.openxmlformats.org/officeDocument/2006/relationships/hyperlink" Target="https://developer.ibm.com/patterns/" TargetMode="External"/><Relationship Id="rId15" Type="http://schemas.openxmlformats.org/officeDocument/2006/relationships/hyperlink" Target="https://ibmcoders.influitive.com/" TargetMode="External"/><Relationship Id="rId10" Type="http://schemas.openxmlformats.org/officeDocument/2006/relationships/hyperlink" Target="https://www.meetup.com/IBMDevConnect-Bangalore" TargetMode="External"/><Relationship Id="rId4" Type="http://schemas.openxmlformats.org/officeDocument/2006/relationships/hyperlink" Target="https://github.com/IBMDevConnect" TargetMode="External"/><Relationship Id="rId9" Type="http://schemas.openxmlformats.org/officeDocument/2006/relationships/hyperlink" Target="https://www.meetup.com/Hyderabad-Cognitive-with-Cloud" TargetMode="External"/><Relationship Id="rId14" Type="http://schemas.openxmlformats.org/officeDocument/2006/relationships/image" Target="../media/image1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cloud.ibm.com/" TargetMode="External"/><Relationship Id="rId2" Type="http://schemas.openxmlformats.org/officeDocument/2006/relationships/hyperlink" Target="https://ibm.biz/BdzPaf" TargetMode="External"/><Relationship Id="rId1" Type="http://schemas.openxmlformats.org/officeDocument/2006/relationships/slideLayout" Target="../slideLayouts/slideLayout74.xml"/><Relationship Id="rId4" Type="http://schemas.openxmlformats.org/officeDocument/2006/relationships/hyperlink" Target="http://bit.ly/tcskub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8.jpeg"/><Relationship Id="rId2" Type="http://schemas.openxmlformats.org/officeDocument/2006/relationships/hyperlink" Target="https://www.youtube.com/watch?v=mhIly3LnMpU&amp;cm_mc_uid=98359407213215035836191&amp;cm_mc_sid_50200000=1503508128&amp;cm_mc_sid_52640000=" TargetMode="External"/><Relationship Id="rId1" Type="http://schemas.openxmlformats.org/officeDocument/2006/relationships/slideLayout" Target="../slideLayouts/slideLayout22.xml"/><Relationship Id="rId6" Type="http://schemas.openxmlformats.org/officeDocument/2006/relationships/hyperlink" Target="https://www.youtube.com/watch?v=DkrZmLlHATk" TargetMode="External"/><Relationship Id="rId5" Type="http://schemas.openxmlformats.org/officeDocument/2006/relationships/image" Target="../media/image67.jpeg"/><Relationship Id="rId4" Type="http://schemas.openxmlformats.org/officeDocument/2006/relationships/hyperlink" Target="https://www.youtube.com/watch?v=rhKyWZM5FS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tiff"/><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jpeg"/><Relationship Id="rId17" Type="http://schemas.openxmlformats.org/officeDocument/2006/relationships/image" Target="../media/image84.pn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jpe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jpe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6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6F15-713C-3D4A-A3E6-B4DDE9D2515E}"/>
              </a:ext>
            </a:extLst>
          </p:cNvPr>
          <p:cNvSpPr>
            <a:spLocks noGrp="1"/>
          </p:cNvSpPr>
          <p:nvPr>
            <p:ph type="title"/>
          </p:nvPr>
        </p:nvSpPr>
        <p:spPr>
          <a:xfrm>
            <a:off x="210311" y="213630"/>
            <a:ext cx="8723481" cy="4282170"/>
          </a:xfrm>
        </p:spPr>
        <p:txBody>
          <a:bodyPr/>
          <a:lstStyle/>
          <a:p>
            <a:r>
              <a:rPr lang="en-US" b="1" dirty="0"/>
              <a:t>TCS Day : Cloud Workshop</a:t>
            </a:r>
            <a:br>
              <a:rPr lang="en-US" b="1" dirty="0"/>
            </a:br>
            <a:br>
              <a:rPr lang="en-US" b="1" dirty="0"/>
            </a:br>
            <a:br>
              <a:rPr lang="en-US" b="1" dirty="0"/>
            </a:br>
            <a:br>
              <a:rPr lang="en-US" dirty="0"/>
            </a:br>
            <a:r>
              <a:rPr lang="en-US" dirty="0"/>
              <a:t>—</a:t>
            </a:r>
            <a:br>
              <a:rPr lang="en-US" dirty="0"/>
            </a:br>
            <a:r>
              <a:rPr lang="en-US" sz="1800" dirty="0"/>
              <a:t>Saurav Raiguru	</a:t>
            </a:r>
            <a:br>
              <a:rPr lang="en-US" sz="1800" dirty="0"/>
            </a:br>
            <a:r>
              <a:rPr lang="en-US" sz="1400" dirty="0"/>
              <a:t>Developer Advocate, Developer Ecosystems Group</a:t>
            </a:r>
            <a:br>
              <a:rPr lang="en-US" sz="1400" dirty="0"/>
            </a:br>
            <a:br>
              <a:rPr lang="en-US" sz="1400" dirty="0"/>
            </a:br>
            <a:endParaRPr lang="en-US" sz="1800" dirty="0"/>
          </a:p>
        </p:txBody>
      </p:sp>
    </p:spTree>
    <p:extLst>
      <p:ext uri="{BB962C8B-B14F-4D97-AF65-F5344CB8AC3E}">
        <p14:creationId xmlns:p14="http://schemas.microsoft.com/office/powerpoint/2010/main" val="20580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 y="1"/>
            <a:ext cx="9143358" cy="381515"/>
          </a:xfrm>
          <a:prstGeom prst="rect">
            <a:avLst/>
          </a:prstGeom>
        </p:spPr>
        <p:txBody>
          <a:bodyPr vert="horz" wrap="square" lIns="0" tIns="0" rIns="0" bIns="0" rtlCol="0">
            <a:spAutoFit/>
          </a:bodyPr>
          <a:lstStyle/>
          <a:p>
            <a:pPr marL="462077" defTabSz="685800"/>
            <a:r>
              <a:rPr sz="2479" spc="-11" dirty="0">
                <a:solidFill>
                  <a:srgbClr val="325C80"/>
                </a:solidFill>
                <a:latin typeface="Arial"/>
                <a:cs typeface="Arial"/>
              </a:rPr>
              <a:t>Slide</a:t>
            </a:r>
            <a:r>
              <a:rPr sz="2479" spc="66" dirty="0">
                <a:solidFill>
                  <a:srgbClr val="325C80"/>
                </a:solidFill>
                <a:latin typeface="Times New Roman"/>
                <a:cs typeface="Times New Roman"/>
              </a:rPr>
              <a:t> </a:t>
            </a:r>
            <a:r>
              <a:rPr sz="2479" spc="-18" dirty="0">
                <a:solidFill>
                  <a:srgbClr val="325C80"/>
                </a:solidFill>
                <a:latin typeface="Arial"/>
                <a:cs typeface="Arial"/>
              </a:rPr>
              <a:t>T</a:t>
            </a:r>
            <a:r>
              <a:rPr sz="2479" spc="-7" dirty="0">
                <a:solidFill>
                  <a:srgbClr val="325C80"/>
                </a:solidFill>
                <a:latin typeface="Arial"/>
                <a:cs typeface="Arial"/>
              </a:rPr>
              <a:t>i</a:t>
            </a:r>
            <a:r>
              <a:rPr sz="2479" spc="-11" dirty="0">
                <a:solidFill>
                  <a:srgbClr val="325C80"/>
                </a:solidFill>
                <a:latin typeface="Arial"/>
                <a:cs typeface="Arial"/>
              </a:rPr>
              <a:t>tle</a:t>
            </a:r>
            <a:r>
              <a:rPr sz="2479" spc="66" dirty="0">
                <a:solidFill>
                  <a:srgbClr val="325C80"/>
                </a:solidFill>
                <a:latin typeface="Times New Roman"/>
                <a:cs typeface="Times New Roman"/>
              </a:rPr>
              <a:t> </a:t>
            </a:r>
            <a:r>
              <a:rPr sz="2479" spc="-23" dirty="0">
                <a:solidFill>
                  <a:srgbClr val="325C80"/>
                </a:solidFill>
                <a:latin typeface="Arial"/>
                <a:cs typeface="Arial"/>
              </a:rPr>
              <a:t>G</a:t>
            </a:r>
            <a:r>
              <a:rPr sz="2479" spc="-14" dirty="0">
                <a:solidFill>
                  <a:srgbClr val="325C80"/>
                </a:solidFill>
                <a:latin typeface="Arial"/>
                <a:cs typeface="Arial"/>
              </a:rPr>
              <a:t>oes</a:t>
            </a:r>
            <a:r>
              <a:rPr sz="2479" spc="66" dirty="0">
                <a:solidFill>
                  <a:srgbClr val="325C80"/>
                </a:solidFill>
                <a:latin typeface="Times New Roman"/>
                <a:cs typeface="Times New Roman"/>
              </a:rPr>
              <a:t> </a:t>
            </a:r>
            <a:r>
              <a:rPr sz="2479" spc="-14" dirty="0">
                <a:solidFill>
                  <a:srgbClr val="325C80"/>
                </a:solidFill>
                <a:latin typeface="Arial"/>
                <a:cs typeface="Arial"/>
              </a:rPr>
              <a:t>Here</a:t>
            </a:r>
            <a:endParaRPr sz="2479" dirty="0">
              <a:solidFill>
                <a:srgbClr val="2B2B2B"/>
              </a:solidFill>
              <a:latin typeface="Arial"/>
              <a:cs typeface="Arial"/>
            </a:endParaRPr>
          </a:p>
        </p:txBody>
      </p:sp>
      <p:sp>
        <p:nvSpPr>
          <p:cNvPr id="3" name="object 3"/>
          <p:cNvSpPr/>
          <p:nvPr/>
        </p:nvSpPr>
        <p:spPr>
          <a:xfrm>
            <a:off x="321" y="-33931"/>
            <a:ext cx="9143358" cy="667775"/>
          </a:xfrm>
          <a:custGeom>
            <a:avLst/>
            <a:gdLst/>
            <a:ahLst/>
            <a:cxnLst/>
            <a:rect l="l" t="t" r="r" b="b"/>
            <a:pathLst>
              <a:path w="20104100" h="2577465">
                <a:moveTo>
                  <a:pt x="0" y="2577094"/>
                </a:moveTo>
                <a:lnTo>
                  <a:pt x="20104099" y="2577094"/>
                </a:lnTo>
                <a:lnTo>
                  <a:pt x="20104099" y="0"/>
                </a:lnTo>
                <a:lnTo>
                  <a:pt x="0" y="0"/>
                </a:lnTo>
                <a:lnTo>
                  <a:pt x="0" y="2577094"/>
                </a:lnTo>
                <a:close/>
              </a:path>
            </a:pathLst>
          </a:custGeom>
          <a:solidFill>
            <a:schemeClr val="bg1"/>
          </a:solidFill>
          <a:ln>
            <a:solidFill>
              <a:schemeClr val="accent1">
                <a:lumMod val="75000"/>
              </a:schemeClr>
            </a:solidFill>
          </a:ln>
        </p:spPr>
        <p:txBody>
          <a:bodyPr wrap="square" lIns="0" tIns="0" rIns="0" bIns="0" rtlCol="0"/>
          <a:lstStyle/>
          <a:p>
            <a:pPr defTabSz="685800"/>
            <a:endParaRPr sz="819">
              <a:solidFill>
                <a:srgbClr val="2B2B2B"/>
              </a:solidFill>
              <a:latin typeface="IBM Plex Sans"/>
            </a:endParaRPr>
          </a:p>
        </p:txBody>
      </p:sp>
      <p:sp>
        <p:nvSpPr>
          <p:cNvPr id="5" name="object 5"/>
          <p:cNvSpPr txBox="1">
            <a:spLocks noGrp="1"/>
          </p:cNvSpPr>
          <p:nvPr>
            <p:ph type="title"/>
          </p:nvPr>
        </p:nvSpPr>
        <p:spPr>
          <a:xfrm>
            <a:off x="257079" y="30652"/>
            <a:ext cx="4782502" cy="515385"/>
          </a:xfrm>
          <a:prstGeom prst="rect">
            <a:avLst/>
          </a:prstGeom>
        </p:spPr>
        <p:txBody>
          <a:bodyPr vert="horz" wrap="square" lIns="0" tIns="201918" rIns="0" bIns="0" rtlCol="0" anchor="ctr" anchorCtr="0">
            <a:spAutoFit/>
          </a:bodyPr>
          <a:lstStyle/>
          <a:p>
            <a:pPr marL="206491">
              <a:lnSpc>
                <a:spcPct val="100000"/>
              </a:lnSpc>
            </a:pPr>
            <a:r>
              <a:rPr lang="en-US" sz="2024" spc="73" dirty="0">
                <a:solidFill>
                  <a:schemeClr val="bg2"/>
                </a:solidFill>
                <a:latin typeface="Arial"/>
                <a:cs typeface="Arial"/>
              </a:rPr>
              <a:t>Layers</a:t>
            </a:r>
            <a:endParaRPr sz="2024" dirty="0">
              <a:solidFill>
                <a:schemeClr val="bg2"/>
              </a:solidFill>
              <a:latin typeface="Arial"/>
              <a:cs typeface="Arial"/>
            </a:endParaRPr>
          </a:p>
        </p:txBody>
      </p:sp>
      <p:sp>
        <p:nvSpPr>
          <p:cNvPr id="6" name="object 6"/>
          <p:cNvSpPr/>
          <p:nvPr/>
        </p:nvSpPr>
        <p:spPr>
          <a:xfrm>
            <a:off x="1564549" y="888168"/>
            <a:ext cx="2743007" cy="3657344"/>
          </a:xfrm>
          <a:custGeom>
            <a:avLst/>
            <a:gdLst/>
            <a:ahLst/>
            <a:cxnLst/>
            <a:rect l="l" t="t" r="r" b="b"/>
            <a:pathLst>
              <a:path w="6031230" h="8041640">
                <a:moveTo>
                  <a:pt x="5961820" y="0"/>
                </a:moveTo>
                <a:lnTo>
                  <a:pt x="58806" y="800"/>
                </a:lnTo>
                <a:lnTo>
                  <a:pt x="21680" y="18985"/>
                </a:lnTo>
                <a:lnTo>
                  <a:pt x="1509" y="54893"/>
                </a:lnTo>
                <a:lnTo>
                  <a:pt x="0" y="69359"/>
                </a:lnTo>
                <a:lnTo>
                  <a:pt x="801" y="7982763"/>
                </a:lnTo>
                <a:lnTo>
                  <a:pt x="18999" y="8019877"/>
                </a:lnTo>
                <a:lnTo>
                  <a:pt x="54918" y="8040039"/>
                </a:lnTo>
                <a:lnTo>
                  <a:pt x="69384" y="8041549"/>
                </a:lnTo>
                <a:lnTo>
                  <a:pt x="5972382" y="8040750"/>
                </a:lnTo>
                <a:lnTo>
                  <a:pt x="6009506" y="8022562"/>
                </a:lnTo>
                <a:lnTo>
                  <a:pt x="6029670" y="7986649"/>
                </a:lnTo>
                <a:lnTo>
                  <a:pt x="6031179" y="7972185"/>
                </a:lnTo>
                <a:lnTo>
                  <a:pt x="6030382" y="58800"/>
                </a:lnTo>
                <a:lnTo>
                  <a:pt x="6012200" y="21674"/>
                </a:lnTo>
                <a:lnTo>
                  <a:pt x="5976288" y="1509"/>
                </a:lnTo>
                <a:lnTo>
                  <a:pt x="5961820" y="0"/>
                </a:lnTo>
                <a:close/>
              </a:path>
            </a:pathLst>
          </a:custGeom>
          <a:solidFill>
            <a:srgbClr val="C5E0F6"/>
          </a:solidFill>
        </p:spPr>
        <p:txBody>
          <a:bodyPr wrap="square" lIns="0" tIns="0" rIns="0" bIns="0" rtlCol="0"/>
          <a:lstStyle/>
          <a:p>
            <a:pPr defTabSz="685800"/>
            <a:endParaRPr sz="819">
              <a:solidFill>
                <a:srgbClr val="2B2B2B"/>
              </a:solidFill>
              <a:latin typeface="IBM Plex Sans"/>
            </a:endParaRPr>
          </a:p>
        </p:txBody>
      </p:sp>
      <p:sp>
        <p:nvSpPr>
          <p:cNvPr id="7" name="object 7"/>
          <p:cNvSpPr/>
          <p:nvPr/>
        </p:nvSpPr>
        <p:spPr>
          <a:xfrm>
            <a:off x="1695367" y="3913404"/>
            <a:ext cx="2468938" cy="457168"/>
          </a:xfrm>
          <a:custGeom>
            <a:avLst/>
            <a:gdLst/>
            <a:ahLst/>
            <a:cxnLst/>
            <a:rect l="l" t="t" r="r" b="b"/>
            <a:pathLst>
              <a:path w="5428615" h="1005204">
                <a:moveTo>
                  <a:pt x="5345202" y="0"/>
                </a:moveTo>
                <a:lnTo>
                  <a:pt x="79510" y="65"/>
                </a:lnTo>
                <a:lnTo>
                  <a:pt x="39252" y="12379"/>
                </a:lnTo>
                <a:lnTo>
                  <a:pt x="10791" y="41926"/>
                </a:lnTo>
                <a:lnTo>
                  <a:pt x="0" y="82841"/>
                </a:lnTo>
                <a:lnTo>
                  <a:pt x="65" y="925673"/>
                </a:lnTo>
                <a:lnTo>
                  <a:pt x="12380" y="965942"/>
                </a:lnTo>
                <a:lnTo>
                  <a:pt x="41925" y="994404"/>
                </a:lnTo>
                <a:lnTo>
                  <a:pt x="82828" y="1005194"/>
                </a:lnTo>
                <a:lnTo>
                  <a:pt x="5348522" y="1005129"/>
                </a:lnTo>
                <a:lnTo>
                  <a:pt x="5388790" y="992815"/>
                </a:lnTo>
                <a:lnTo>
                  <a:pt x="5417245" y="963269"/>
                </a:lnTo>
                <a:lnTo>
                  <a:pt x="5428031" y="922353"/>
                </a:lnTo>
                <a:lnTo>
                  <a:pt x="5427966" y="79521"/>
                </a:lnTo>
                <a:lnTo>
                  <a:pt x="5415657" y="39253"/>
                </a:lnTo>
                <a:lnTo>
                  <a:pt x="5386117" y="10791"/>
                </a:lnTo>
                <a:lnTo>
                  <a:pt x="5345202" y="0"/>
                </a:lnTo>
                <a:close/>
              </a:path>
            </a:pathLst>
          </a:custGeom>
          <a:solidFill>
            <a:srgbClr val="E5E3E0"/>
          </a:solidFill>
        </p:spPr>
        <p:txBody>
          <a:bodyPr wrap="square" lIns="0" tIns="0" rIns="0" bIns="0" rtlCol="0"/>
          <a:lstStyle/>
          <a:p>
            <a:pPr defTabSz="685800"/>
            <a:endParaRPr sz="819">
              <a:solidFill>
                <a:srgbClr val="2B2B2B"/>
              </a:solidFill>
              <a:latin typeface="IBM Plex Sans"/>
            </a:endParaRPr>
          </a:p>
        </p:txBody>
      </p:sp>
      <p:sp>
        <p:nvSpPr>
          <p:cNvPr id="8" name="object 8"/>
          <p:cNvSpPr/>
          <p:nvPr/>
        </p:nvSpPr>
        <p:spPr>
          <a:xfrm>
            <a:off x="1695367" y="3913404"/>
            <a:ext cx="2468938" cy="457168"/>
          </a:xfrm>
          <a:custGeom>
            <a:avLst/>
            <a:gdLst/>
            <a:ahLst/>
            <a:cxnLst/>
            <a:rect l="l" t="t" r="r" b="b"/>
            <a:pathLst>
              <a:path w="5428615" h="1005204">
                <a:moveTo>
                  <a:pt x="0" y="82841"/>
                </a:moveTo>
                <a:lnTo>
                  <a:pt x="10791" y="41926"/>
                </a:lnTo>
                <a:lnTo>
                  <a:pt x="39252" y="12379"/>
                </a:lnTo>
                <a:lnTo>
                  <a:pt x="79510" y="65"/>
                </a:lnTo>
                <a:lnTo>
                  <a:pt x="5345202" y="0"/>
                </a:lnTo>
                <a:lnTo>
                  <a:pt x="5359741" y="1271"/>
                </a:lnTo>
                <a:lnTo>
                  <a:pt x="5397520" y="18599"/>
                </a:lnTo>
                <a:lnTo>
                  <a:pt x="5421979" y="51640"/>
                </a:lnTo>
                <a:lnTo>
                  <a:pt x="5428056" y="922353"/>
                </a:lnTo>
                <a:lnTo>
                  <a:pt x="5426785" y="936891"/>
                </a:lnTo>
                <a:lnTo>
                  <a:pt x="5409454" y="974664"/>
                </a:lnTo>
                <a:lnTo>
                  <a:pt x="5376408" y="999119"/>
                </a:lnTo>
                <a:lnTo>
                  <a:pt x="82828" y="1005194"/>
                </a:lnTo>
                <a:lnTo>
                  <a:pt x="68294" y="1003923"/>
                </a:lnTo>
                <a:lnTo>
                  <a:pt x="30524" y="986590"/>
                </a:lnTo>
                <a:lnTo>
                  <a:pt x="6070" y="953541"/>
                </a:lnTo>
                <a:lnTo>
                  <a:pt x="0" y="82841"/>
                </a:lnTo>
                <a:close/>
              </a:path>
            </a:pathLst>
          </a:custGeom>
          <a:ln w="7853">
            <a:solidFill>
              <a:srgbClr val="0097D8"/>
            </a:solidFill>
          </a:ln>
        </p:spPr>
        <p:txBody>
          <a:bodyPr wrap="square" lIns="0" tIns="0" rIns="0" bIns="0" rtlCol="0"/>
          <a:lstStyle/>
          <a:p>
            <a:pPr defTabSz="685800"/>
            <a:endParaRPr sz="819">
              <a:solidFill>
                <a:srgbClr val="2B2B2B"/>
              </a:solidFill>
              <a:latin typeface="IBM Plex Sans"/>
            </a:endParaRPr>
          </a:p>
        </p:txBody>
      </p:sp>
      <p:sp>
        <p:nvSpPr>
          <p:cNvPr id="9" name="object 9"/>
          <p:cNvSpPr txBox="1"/>
          <p:nvPr/>
        </p:nvSpPr>
        <p:spPr>
          <a:xfrm>
            <a:off x="1970321" y="4055121"/>
            <a:ext cx="1921376" cy="213585"/>
          </a:xfrm>
          <a:prstGeom prst="rect">
            <a:avLst/>
          </a:prstGeom>
        </p:spPr>
        <p:txBody>
          <a:bodyPr vert="horz" wrap="square" lIns="0" tIns="0" rIns="0" bIns="0" rtlCol="0">
            <a:spAutoFit/>
          </a:bodyPr>
          <a:lstStyle/>
          <a:p>
            <a:pPr marL="5776" defTabSz="685800"/>
            <a:r>
              <a:rPr sz="1388" b="1" spc="-9" dirty="0">
                <a:solidFill>
                  <a:srgbClr val="0F3659"/>
                </a:solidFill>
                <a:latin typeface="Arial"/>
                <a:cs typeface="Arial"/>
              </a:rPr>
              <a:t>Phys</a:t>
            </a:r>
            <a:r>
              <a:rPr sz="1388" b="1" spc="-5" dirty="0">
                <a:solidFill>
                  <a:srgbClr val="0F3659"/>
                </a:solidFill>
                <a:latin typeface="Arial"/>
                <a:cs typeface="Arial"/>
              </a:rPr>
              <a:t>ical</a:t>
            </a:r>
            <a:r>
              <a:rPr sz="1388" b="1" spc="37" dirty="0">
                <a:solidFill>
                  <a:srgbClr val="0F3659"/>
                </a:solidFill>
                <a:latin typeface="Times New Roman"/>
                <a:cs typeface="Times New Roman"/>
              </a:rPr>
              <a:t> </a:t>
            </a:r>
            <a:r>
              <a:rPr sz="1388" b="1" spc="-5" dirty="0">
                <a:solidFill>
                  <a:srgbClr val="0F3659"/>
                </a:solidFill>
                <a:latin typeface="Arial"/>
                <a:cs typeface="Arial"/>
              </a:rPr>
              <a:t>I</a:t>
            </a:r>
            <a:r>
              <a:rPr sz="1388" b="1" spc="-11" dirty="0">
                <a:solidFill>
                  <a:srgbClr val="0F3659"/>
                </a:solidFill>
                <a:latin typeface="Arial"/>
                <a:cs typeface="Arial"/>
              </a:rPr>
              <a:t>n</a:t>
            </a:r>
            <a:r>
              <a:rPr sz="1388" b="1" dirty="0">
                <a:solidFill>
                  <a:srgbClr val="0F3659"/>
                </a:solidFill>
                <a:latin typeface="Arial"/>
                <a:cs typeface="Arial"/>
              </a:rPr>
              <a:t>frastr</a:t>
            </a:r>
            <a:r>
              <a:rPr sz="1388" b="1" spc="-11" dirty="0">
                <a:solidFill>
                  <a:srgbClr val="0F3659"/>
                </a:solidFill>
                <a:latin typeface="Arial"/>
                <a:cs typeface="Arial"/>
              </a:rPr>
              <a:t>u</a:t>
            </a:r>
            <a:r>
              <a:rPr sz="1388" b="1" dirty="0">
                <a:solidFill>
                  <a:srgbClr val="0F3659"/>
                </a:solidFill>
                <a:latin typeface="Arial"/>
                <a:cs typeface="Arial"/>
              </a:rPr>
              <a:t>c</a:t>
            </a:r>
            <a:r>
              <a:rPr sz="1388" b="1" spc="-7" dirty="0">
                <a:solidFill>
                  <a:srgbClr val="0F3659"/>
                </a:solidFill>
                <a:latin typeface="Arial"/>
                <a:cs typeface="Arial"/>
              </a:rPr>
              <a:t>tu</a:t>
            </a:r>
            <a:r>
              <a:rPr sz="1388" b="1" dirty="0">
                <a:solidFill>
                  <a:srgbClr val="0F3659"/>
                </a:solidFill>
                <a:latin typeface="Arial"/>
                <a:cs typeface="Arial"/>
              </a:rPr>
              <a:t>re</a:t>
            </a:r>
            <a:endParaRPr sz="1388">
              <a:solidFill>
                <a:srgbClr val="2B2B2B"/>
              </a:solidFill>
              <a:latin typeface="Arial"/>
              <a:cs typeface="Arial"/>
            </a:endParaRPr>
          </a:p>
        </p:txBody>
      </p:sp>
      <p:sp>
        <p:nvSpPr>
          <p:cNvPr id="10" name="object 10"/>
          <p:cNvSpPr txBox="1"/>
          <p:nvPr/>
        </p:nvSpPr>
        <p:spPr>
          <a:xfrm>
            <a:off x="824943" y="4014814"/>
            <a:ext cx="545252" cy="182038"/>
          </a:xfrm>
          <a:prstGeom prst="rect">
            <a:avLst/>
          </a:prstGeom>
        </p:spPr>
        <p:txBody>
          <a:bodyPr vert="horz" wrap="square" lIns="0" tIns="0" rIns="0" bIns="0" rtlCol="0">
            <a:spAutoFit/>
          </a:bodyPr>
          <a:lstStyle/>
          <a:p>
            <a:pPr marL="5776" defTabSz="685800"/>
            <a:r>
              <a:rPr sz="1183" b="1" spc="5" dirty="0">
                <a:solidFill>
                  <a:srgbClr val="0070C0"/>
                </a:solidFill>
                <a:latin typeface="Arial"/>
                <a:cs typeface="Arial"/>
              </a:rPr>
              <a:t>Layer</a:t>
            </a:r>
            <a:r>
              <a:rPr sz="1183" b="1" spc="34" dirty="0">
                <a:solidFill>
                  <a:srgbClr val="0070C0"/>
                </a:solidFill>
                <a:latin typeface="Times New Roman"/>
                <a:cs typeface="Times New Roman"/>
              </a:rPr>
              <a:t> </a:t>
            </a:r>
            <a:r>
              <a:rPr sz="1183" b="1" spc="5" dirty="0">
                <a:solidFill>
                  <a:srgbClr val="0070C0"/>
                </a:solidFill>
                <a:latin typeface="Arial"/>
                <a:cs typeface="Arial"/>
              </a:rPr>
              <a:t>1</a:t>
            </a:r>
            <a:endParaRPr sz="1183">
              <a:solidFill>
                <a:srgbClr val="2B2B2B"/>
              </a:solidFill>
              <a:latin typeface="Arial"/>
              <a:cs typeface="Arial"/>
            </a:endParaRPr>
          </a:p>
        </p:txBody>
      </p:sp>
      <p:sp>
        <p:nvSpPr>
          <p:cNvPr id="11" name="object 11"/>
          <p:cNvSpPr/>
          <p:nvPr/>
        </p:nvSpPr>
        <p:spPr>
          <a:xfrm>
            <a:off x="1695367" y="3335023"/>
            <a:ext cx="2468938" cy="457168"/>
          </a:xfrm>
          <a:custGeom>
            <a:avLst/>
            <a:gdLst/>
            <a:ahLst/>
            <a:cxnLst/>
            <a:rect l="l" t="t" r="r" b="b"/>
            <a:pathLst>
              <a:path w="5428615" h="1005204">
                <a:moveTo>
                  <a:pt x="5345202" y="0"/>
                </a:moveTo>
                <a:lnTo>
                  <a:pt x="79520" y="64"/>
                </a:lnTo>
                <a:lnTo>
                  <a:pt x="39257" y="12376"/>
                </a:lnTo>
                <a:lnTo>
                  <a:pt x="10793" y="41922"/>
                </a:lnTo>
                <a:lnTo>
                  <a:pt x="0" y="82828"/>
                </a:lnTo>
                <a:lnTo>
                  <a:pt x="65" y="925668"/>
                </a:lnTo>
                <a:lnTo>
                  <a:pt x="12380" y="965936"/>
                </a:lnTo>
                <a:lnTo>
                  <a:pt x="41925" y="994398"/>
                </a:lnTo>
                <a:lnTo>
                  <a:pt x="82828" y="1005189"/>
                </a:lnTo>
                <a:lnTo>
                  <a:pt x="5348522" y="1005124"/>
                </a:lnTo>
                <a:lnTo>
                  <a:pt x="5388790" y="992810"/>
                </a:lnTo>
                <a:lnTo>
                  <a:pt x="5417245" y="963262"/>
                </a:lnTo>
                <a:lnTo>
                  <a:pt x="5428031" y="922348"/>
                </a:lnTo>
                <a:lnTo>
                  <a:pt x="5427966" y="79520"/>
                </a:lnTo>
                <a:lnTo>
                  <a:pt x="5415660" y="39257"/>
                </a:lnTo>
                <a:lnTo>
                  <a:pt x="5386119" y="10793"/>
                </a:lnTo>
                <a:lnTo>
                  <a:pt x="5345202" y="0"/>
                </a:lnTo>
                <a:close/>
              </a:path>
            </a:pathLst>
          </a:custGeom>
          <a:solidFill>
            <a:srgbClr val="E5E3E0"/>
          </a:solidFill>
        </p:spPr>
        <p:txBody>
          <a:bodyPr wrap="square" lIns="0" tIns="0" rIns="0" bIns="0" rtlCol="0"/>
          <a:lstStyle/>
          <a:p>
            <a:pPr defTabSz="685800"/>
            <a:endParaRPr sz="819">
              <a:solidFill>
                <a:srgbClr val="2B2B2B"/>
              </a:solidFill>
              <a:latin typeface="IBM Plex Sans"/>
            </a:endParaRPr>
          </a:p>
        </p:txBody>
      </p:sp>
      <p:sp>
        <p:nvSpPr>
          <p:cNvPr id="12" name="object 12"/>
          <p:cNvSpPr/>
          <p:nvPr/>
        </p:nvSpPr>
        <p:spPr>
          <a:xfrm>
            <a:off x="1695367" y="3335023"/>
            <a:ext cx="2468938" cy="457168"/>
          </a:xfrm>
          <a:custGeom>
            <a:avLst/>
            <a:gdLst/>
            <a:ahLst/>
            <a:cxnLst/>
            <a:rect l="l" t="t" r="r" b="b"/>
            <a:pathLst>
              <a:path w="5428615" h="1005204">
                <a:moveTo>
                  <a:pt x="0" y="82828"/>
                </a:moveTo>
                <a:lnTo>
                  <a:pt x="10793" y="41922"/>
                </a:lnTo>
                <a:lnTo>
                  <a:pt x="39257" y="12376"/>
                </a:lnTo>
                <a:lnTo>
                  <a:pt x="79520" y="64"/>
                </a:lnTo>
                <a:lnTo>
                  <a:pt x="5345202" y="0"/>
                </a:lnTo>
                <a:lnTo>
                  <a:pt x="5359742" y="1271"/>
                </a:lnTo>
                <a:lnTo>
                  <a:pt x="5397523" y="18602"/>
                </a:lnTo>
                <a:lnTo>
                  <a:pt x="5421982" y="51644"/>
                </a:lnTo>
                <a:lnTo>
                  <a:pt x="5428056" y="922348"/>
                </a:lnTo>
                <a:lnTo>
                  <a:pt x="5426785" y="936885"/>
                </a:lnTo>
                <a:lnTo>
                  <a:pt x="5409454" y="974658"/>
                </a:lnTo>
                <a:lnTo>
                  <a:pt x="5376408" y="999113"/>
                </a:lnTo>
                <a:lnTo>
                  <a:pt x="82828" y="1005189"/>
                </a:lnTo>
                <a:lnTo>
                  <a:pt x="68294" y="1003918"/>
                </a:lnTo>
                <a:lnTo>
                  <a:pt x="30524" y="986585"/>
                </a:lnTo>
                <a:lnTo>
                  <a:pt x="6070" y="953535"/>
                </a:lnTo>
                <a:lnTo>
                  <a:pt x="0" y="82828"/>
                </a:lnTo>
                <a:close/>
              </a:path>
            </a:pathLst>
          </a:custGeom>
          <a:ln w="7853">
            <a:solidFill>
              <a:srgbClr val="0097D8"/>
            </a:solidFill>
          </a:ln>
        </p:spPr>
        <p:txBody>
          <a:bodyPr wrap="square" lIns="0" tIns="0" rIns="0" bIns="0" rtlCol="0"/>
          <a:lstStyle/>
          <a:p>
            <a:pPr defTabSz="685800"/>
            <a:endParaRPr sz="819">
              <a:solidFill>
                <a:srgbClr val="2B2B2B"/>
              </a:solidFill>
              <a:latin typeface="IBM Plex Sans"/>
            </a:endParaRPr>
          </a:p>
        </p:txBody>
      </p:sp>
      <p:sp>
        <p:nvSpPr>
          <p:cNvPr id="13" name="object 13"/>
          <p:cNvSpPr txBox="1"/>
          <p:nvPr/>
        </p:nvSpPr>
        <p:spPr>
          <a:xfrm>
            <a:off x="2053688" y="3476732"/>
            <a:ext cx="1754450" cy="213585"/>
          </a:xfrm>
          <a:prstGeom prst="rect">
            <a:avLst/>
          </a:prstGeom>
        </p:spPr>
        <p:txBody>
          <a:bodyPr vert="horz" wrap="square" lIns="0" tIns="0" rIns="0" bIns="0" rtlCol="0">
            <a:spAutoFit/>
          </a:bodyPr>
          <a:lstStyle/>
          <a:p>
            <a:pPr marL="5776" defTabSz="685800"/>
            <a:r>
              <a:rPr sz="1388" b="1" spc="-11" dirty="0">
                <a:solidFill>
                  <a:srgbClr val="0F3659"/>
                </a:solidFill>
                <a:latin typeface="Arial"/>
                <a:cs typeface="Arial"/>
              </a:rPr>
              <a:t>V</a:t>
            </a:r>
            <a:r>
              <a:rPr sz="1388" b="1" spc="-7" dirty="0">
                <a:solidFill>
                  <a:srgbClr val="0F3659"/>
                </a:solidFill>
                <a:latin typeface="Arial"/>
                <a:cs typeface="Arial"/>
              </a:rPr>
              <a:t>i</a:t>
            </a:r>
            <a:r>
              <a:rPr sz="1388" b="1" dirty="0">
                <a:solidFill>
                  <a:srgbClr val="0F3659"/>
                </a:solidFill>
                <a:latin typeface="Arial"/>
                <a:cs typeface="Arial"/>
              </a:rPr>
              <a:t>r</a:t>
            </a:r>
            <a:r>
              <a:rPr sz="1388" b="1" spc="-7" dirty="0">
                <a:solidFill>
                  <a:srgbClr val="0F3659"/>
                </a:solidFill>
                <a:latin typeface="Arial"/>
                <a:cs typeface="Arial"/>
              </a:rPr>
              <a:t>tu</a:t>
            </a:r>
            <a:r>
              <a:rPr sz="1388" b="1" dirty="0">
                <a:solidFill>
                  <a:srgbClr val="0F3659"/>
                </a:solidFill>
                <a:latin typeface="Arial"/>
                <a:cs typeface="Arial"/>
              </a:rPr>
              <a:t>a</a:t>
            </a:r>
            <a:r>
              <a:rPr sz="1388" b="1" spc="-5" dirty="0">
                <a:solidFill>
                  <a:srgbClr val="0F3659"/>
                </a:solidFill>
                <a:latin typeface="Arial"/>
                <a:cs typeface="Arial"/>
              </a:rPr>
              <a:t>l</a:t>
            </a:r>
            <a:r>
              <a:rPr sz="1388" b="1" spc="37" dirty="0">
                <a:solidFill>
                  <a:srgbClr val="0F3659"/>
                </a:solidFill>
                <a:latin typeface="Times New Roman"/>
                <a:cs typeface="Times New Roman"/>
              </a:rPr>
              <a:t> </a:t>
            </a:r>
            <a:r>
              <a:rPr sz="1388" b="1" spc="-5" dirty="0">
                <a:solidFill>
                  <a:srgbClr val="0F3659"/>
                </a:solidFill>
                <a:latin typeface="Arial"/>
                <a:cs typeface="Arial"/>
              </a:rPr>
              <a:t>I</a:t>
            </a:r>
            <a:r>
              <a:rPr sz="1388" b="1" spc="-11" dirty="0">
                <a:solidFill>
                  <a:srgbClr val="0F3659"/>
                </a:solidFill>
                <a:latin typeface="Arial"/>
                <a:cs typeface="Arial"/>
              </a:rPr>
              <a:t>n</a:t>
            </a:r>
            <a:r>
              <a:rPr sz="1388" b="1" dirty="0">
                <a:solidFill>
                  <a:srgbClr val="0F3659"/>
                </a:solidFill>
                <a:latin typeface="Arial"/>
                <a:cs typeface="Arial"/>
              </a:rPr>
              <a:t>frastr</a:t>
            </a:r>
            <a:r>
              <a:rPr sz="1388" b="1" spc="-11" dirty="0">
                <a:solidFill>
                  <a:srgbClr val="0F3659"/>
                </a:solidFill>
                <a:latin typeface="Arial"/>
                <a:cs typeface="Arial"/>
              </a:rPr>
              <a:t>u</a:t>
            </a:r>
            <a:r>
              <a:rPr sz="1388" b="1" dirty="0">
                <a:solidFill>
                  <a:srgbClr val="0F3659"/>
                </a:solidFill>
                <a:latin typeface="Arial"/>
                <a:cs typeface="Arial"/>
              </a:rPr>
              <a:t>c</a:t>
            </a:r>
            <a:r>
              <a:rPr sz="1388" b="1" spc="-7" dirty="0">
                <a:solidFill>
                  <a:srgbClr val="0F3659"/>
                </a:solidFill>
                <a:latin typeface="Arial"/>
                <a:cs typeface="Arial"/>
              </a:rPr>
              <a:t>tu</a:t>
            </a:r>
            <a:r>
              <a:rPr sz="1388" b="1" dirty="0">
                <a:solidFill>
                  <a:srgbClr val="0F3659"/>
                </a:solidFill>
                <a:latin typeface="Arial"/>
                <a:cs typeface="Arial"/>
              </a:rPr>
              <a:t>re</a:t>
            </a:r>
            <a:endParaRPr sz="1388">
              <a:solidFill>
                <a:srgbClr val="2B2B2B"/>
              </a:solidFill>
              <a:latin typeface="Arial"/>
              <a:cs typeface="Arial"/>
            </a:endParaRPr>
          </a:p>
        </p:txBody>
      </p:sp>
      <p:sp>
        <p:nvSpPr>
          <p:cNvPr id="14" name="object 14"/>
          <p:cNvSpPr txBox="1"/>
          <p:nvPr/>
        </p:nvSpPr>
        <p:spPr>
          <a:xfrm>
            <a:off x="824943" y="3436424"/>
            <a:ext cx="545252" cy="182038"/>
          </a:xfrm>
          <a:prstGeom prst="rect">
            <a:avLst/>
          </a:prstGeom>
        </p:spPr>
        <p:txBody>
          <a:bodyPr vert="horz" wrap="square" lIns="0" tIns="0" rIns="0" bIns="0" rtlCol="0">
            <a:spAutoFit/>
          </a:bodyPr>
          <a:lstStyle/>
          <a:p>
            <a:pPr marL="5776" defTabSz="685800"/>
            <a:r>
              <a:rPr sz="1183" b="1" spc="5" dirty="0">
                <a:solidFill>
                  <a:srgbClr val="0070C0"/>
                </a:solidFill>
                <a:latin typeface="Arial"/>
                <a:cs typeface="Arial"/>
              </a:rPr>
              <a:t>Layer</a:t>
            </a:r>
            <a:r>
              <a:rPr sz="1183" b="1" spc="34" dirty="0">
                <a:solidFill>
                  <a:srgbClr val="0070C0"/>
                </a:solidFill>
                <a:latin typeface="Times New Roman"/>
                <a:cs typeface="Times New Roman"/>
              </a:rPr>
              <a:t> </a:t>
            </a:r>
            <a:r>
              <a:rPr sz="1183" b="1" spc="5" dirty="0">
                <a:solidFill>
                  <a:srgbClr val="0070C0"/>
                </a:solidFill>
                <a:latin typeface="Arial"/>
                <a:cs typeface="Arial"/>
              </a:rPr>
              <a:t>2</a:t>
            </a:r>
            <a:endParaRPr sz="1183">
              <a:solidFill>
                <a:srgbClr val="2B2B2B"/>
              </a:solidFill>
              <a:latin typeface="Arial"/>
              <a:cs typeface="Arial"/>
            </a:endParaRPr>
          </a:p>
        </p:txBody>
      </p:sp>
      <p:sp>
        <p:nvSpPr>
          <p:cNvPr id="15" name="object 15"/>
          <p:cNvSpPr/>
          <p:nvPr/>
        </p:nvSpPr>
        <p:spPr>
          <a:xfrm>
            <a:off x="1695367" y="2756751"/>
            <a:ext cx="2468938" cy="457168"/>
          </a:xfrm>
          <a:custGeom>
            <a:avLst/>
            <a:gdLst/>
            <a:ahLst/>
            <a:cxnLst/>
            <a:rect l="l" t="t" r="r" b="b"/>
            <a:pathLst>
              <a:path w="5428615" h="1005204">
                <a:moveTo>
                  <a:pt x="5345202" y="0"/>
                </a:moveTo>
                <a:lnTo>
                  <a:pt x="79500" y="65"/>
                </a:lnTo>
                <a:lnTo>
                  <a:pt x="39247" y="12384"/>
                </a:lnTo>
                <a:lnTo>
                  <a:pt x="10790" y="41935"/>
                </a:lnTo>
                <a:lnTo>
                  <a:pt x="0" y="82854"/>
                </a:lnTo>
                <a:lnTo>
                  <a:pt x="64" y="925684"/>
                </a:lnTo>
                <a:lnTo>
                  <a:pt x="12376" y="965947"/>
                </a:lnTo>
                <a:lnTo>
                  <a:pt x="41922" y="994411"/>
                </a:lnTo>
                <a:lnTo>
                  <a:pt x="82828" y="1005204"/>
                </a:lnTo>
                <a:lnTo>
                  <a:pt x="5348512" y="1005140"/>
                </a:lnTo>
                <a:lnTo>
                  <a:pt x="5388784" y="992828"/>
                </a:lnTo>
                <a:lnTo>
                  <a:pt x="5417243" y="963282"/>
                </a:lnTo>
                <a:lnTo>
                  <a:pt x="5428031" y="922376"/>
                </a:lnTo>
                <a:lnTo>
                  <a:pt x="5427965" y="79523"/>
                </a:lnTo>
                <a:lnTo>
                  <a:pt x="5415653" y="39254"/>
                </a:lnTo>
                <a:lnTo>
                  <a:pt x="5386114" y="10791"/>
                </a:lnTo>
                <a:lnTo>
                  <a:pt x="5345202" y="0"/>
                </a:lnTo>
                <a:close/>
              </a:path>
            </a:pathLst>
          </a:custGeom>
          <a:solidFill>
            <a:srgbClr val="E5E3E0"/>
          </a:solidFill>
        </p:spPr>
        <p:txBody>
          <a:bodyPr wrap="square" lIns="0" tIns="0" rIns="0" bIns="0" rtlCol="0"/>
          <a:lstStyle/>
          <a:p>
            <a:pPr defTabSz="685800"/>
            <a:endParaRPr sz="819">
              <a:solidFill>
                <a:srgbClr val="2B2B2B"/>
              </a:solidFill>
              <a:latin typeface="IBM Plex Sans"/>
            </a:endParaRPr>
          </a:p>
        </p:txBody>
      </p:sp>
      <p:sp>
        <p:nvSpPr>
          <p:cNvPr id="16" name="object 16"/>
          <p:cNvSpPr/>
          <p:nvPr/>
        </p:nvSpPr>
        <p:spPr>
          <a:xfrm>
            <a:off x="1695367" y="2756751"/>
            <a:ext cx="2468938" cy="457168"/>
          </a:xfrm>
          <a:custGeom>
            <a:avLst/>
            <a:gdLst/>
            <a:ahLst/>
            <a:cxnLst/>
            <a:rect l="l" t="t" r="r" b="b"/>
            <a:pathLst>
              <a:path w="5428615" h="1005204">
                <a:moveTo>
                  <a:pt x="0" y="82854"/>
                </a:moveTo>
                <a:lnTo>
                  <a:pt x="10790" y="41935"/>
                </a:lnTo>
                <a:lnTo>
                  <a:pt x="39247" y="12384"/>
                </a:lnTo>
                <a:lnTo>
                  <a:pt x="79500" y="65"/>
                </a:lnTo>
                <a:lnTo>
                  <a:pt x="5345202" y="0"/>
                </a:lnTo>
                <a:lnTo>
                  <a:pt x="5359740" y="1271"/>
                </a:lnTo>
                <a:lnTo>
                  <a:pt x="5397517" y="18599"/>
                </a:lnTo>
                <a:lnTo>
                  <a:pt x="5421977" y="51641"/>
                </a:lnTo>
                <a:lnTo>
                  <a:pt x="5428056" y="922376"/>
                </a:lnTo>
                <a:lnTo>
                  <a:pt x="5426785" y="936909"/>
                </a:lnTo>
                <a:lnTo>
                  <a:pt x="5409451" y="974676"/>
                </a:lnTo>
                <a:lnTo>
                  <a:pt x="5376401" y="999131"/>
                </a:lnTo>
                <a:lnTo>
                  <a:pt x="82828" y="1005204"/>
                </a:lnTo>
                <a:lnTo>
                  <a:pt x="68293" y="1003933"/>
                </a:lnTo>
                <a:lnTo>
                  <a:pt x="30521" y="986596"/>
                </a:lnTo>
                <a:lnTo>
                  <a:pt x="6067" y="953547"/>
                </a:lnTo>
                <a:lnTo>
                  <a:pt x="0" y="82854"/>
                </a:lnTo>
                <a:close/>
              </a:path>
            </a:pathLst>
          </a:custGeom>
          <a:ln w="7853">
            <a:solidFill>
              <a:srgbClr val="0097D8"/>
            </a:solidFill>
          </a:ln>
        </p:spPr>
        <p:txBody>
          <a:bodyPr wrap="square" lIns="0" tIns="0" rIns="0" bIns="0" rtlCol="0"/>
          <a:lstStyle/>
          <a:p>
            <a:pPr defTabSz="685800"/>
            <a:endParaRPr sz="819">
              <a:solidFill>
                <a:srgbClr val="2B2B2B"/>
              </a:solidFill>
              <a:latin typeface="IBM Plex Sans"/>
            </a:endParaRPr>
          </a:p>
        </p:txBody>
      </p:sp>
      <p:sp>
        <p:nvSpPr>
          <p:cNvPr id="17" name="object 17"/>
          <p:cNvSpPr txBox="1"/>
          <p:nvPr/>
        </p:nvSpPr>
        <p:spPr>
          <a:xfrm>
            <a:off x="2171128" y="2898453"/>
            <a:ext cx="1519658" cy="213585"/>
          </a:xfrm>
          <a:prstGeom prst="rect">
            <a:avLst/>
          </a:prstGeom>
        </p:spPr>
        <p:txBody>
          <a:bodyPr vert="horz" wrap="square" lIns="0" tIns="0" rIns="0" bIns="0" rtlCol="0">
            <a:spAutoFit/>
          </a:bodyPr>
          <a:lstStyle/>
          <a:p>
            <a:pPr marL="5776" defTabSz="685800"/>
            <a:r>
              <a:rPr sz="1388" b="1" spc="-14" dirty="0">
                <a:solidFill>
                  <a:srgbClr val="0F3659"/>
                </a:solidFill>
                <a:latin typeface="Arial"/>
                <a:cs typeface="Arial"/>
              </a:rPr>
              <a:t>Op</a:t>
            </a:r>
            <a:r>
              <a:rPr sz="1388" b="1" dirty="0">
                <a:solidFill>
                  <a:srgbClr val="0F3659"/>
                </a:solidFill>
                <a:latin typeface="Arial"/>
                <a:cs typeface="Arial"/>
              </a:rPr>
              <a:t>era</a:t>
            </a:r>
            <a:r>
              <a:rPr sz="1388" b="1" spc="-7" dirty="0">
                <a:solidFill>
                  <a:srgbClr val="0F3659"/>
                </a:solidFill>
                <a:latin typeface="Arial"/>
                <a:cs typeface="Arial"/>
              </a:rPr>
              <a:t>t</a:t>
            </a:r>
            <a:r>
              <a:rPr sz="1388" b="1" spc="-9" dirty="0">
                <a:solidFill>
                  <a:srgbClr val="0F3659"/>
                </a:solidFill>
                <a:latin typeface="Arial"/>
                <a:cs typeface="Arial"/>
              </a:rPr>
              <a:t>ing</a:t>
            </a:r>
            <a:r>
              <a:rPr sz="1388" b="1" spc="37" dirty="0">
                <a:solidFill>
                  <a:srgbClr val="0F3659"/>
                </a:solidFill>
                <a:latin typeface="Times New Roman"/>
                <a:cs typeface="Times New Roman"/>
              </a:rPr>
              <a:t> </a:t>
            </a:r>
            <a:r>
              <a:rPr sz="1388" b="1" dirty="0">
                <a:solidFill>
                  <a:srgbClr val="0F3659"/>
                </a:solidFill>
                <a:latin typeface="Arial"/>
                <a:cs typeface="Arial"/>
              </a:rPr>
              <a:t>System</a:t>
            </a:r>
            <a:endParaRPr sz="1388">
              <a:solidFill>
                <a:srgbClr val="2B2B2B"/>
              </a:solidFill>
              <a:latin typeface="Arial"/>
              <a:cs typeface="Arial"/>
            </a:endParaRPr>
          </a:p>
        </p:txBody>
      </p:sp>
      <p:sp>
        <p:nvSpPr>
          <p:cNvPr id="18" name="object 18"/>
          <p:cNvSpPr txBox="1"/>
          <p:nvPr/>
        </p:nvSpPr>
        <p:spPr>
          <a:xfrm>
            <a:off x="824943" y="2858164"/>
            <a:ext cx="545252" cy="182038"/>
          </a:xfrm>
          <a:prstGeom prst="rect">
            <a:avLst/>
          </a:prstGeom>
        </p:spPr>
        <p:txBody>
          <a:bodyPr vert="horz" wrap="square" lIns="0" tIns="0" rIns="0" bIns="0" rtlCol="0">
            <a:spAutoFit/>
          </a:bodyPr>
          <a:lstStyle/>
          <a:p>
            <a:pPr marL="5776" defTabSz="685800"/>
            <a:r>
              <a:rPr sz="1183" b="1" spc="5" dirty="0">
                <a:solidFill>
                  <a:srgbClr val="0070C0"/>
                </a:solidFill>
                <a:latin typeface="Arial"/>
                <a:cs typeface="Arial"/>
              </a:rPr>
              <a:t>Layer</a:t>
            </a:r>
            <a:r>
              <a:rPr sz="1183" b="1" spc="34" dirty="0">
                <a:solidFill>
                  <a:srgbClr val="0070C0"/>
                </a:solidFill>
                <a:latin typeface="Times New Roman"/>
                <a:cs typeface="Times New Roman"/>
              </a:rPr>
              <a:t> </a:t>
            </a:r>
            <a:r>
              <a:rPr sz="1183" b="1" spc="5" dirty="0">
                <a:solidFill>
                  <a:srgbClr val="0070C0"/>
                </a:solidFill>
                <a:latin typeface="Arial"/>
                <a:cs typeface="Arial"/>
              </a:rPr>
              <a:t>3</a:t>
            </a:r>
            <a:endParaRPr sz="1183">
              <a:solidFill>
                <a:srgbClr val="2B2B2B"/>
              </a:solidFill>
              <a:latin typeface="Arial"/>
              <a:cs typeface="Arial"/>
            </a:endParaRPr>
          </a:p>
        </p:txBody>
      </p:sp>
      <p:sp>
        <p:nvSpPr>
          <p:cNvPr id="19" name="object 19"/>
          <p:cNvSpPr/>
          <p:nvPr/>
        </p:nvSpPr>
        <p:spPr>
          <a:xfrm>
            <a:off x="1695367" y="2193201"/>
            <a:ext cx="2468938" cy="457168"/>
          </a:xfrm>
          <a:custGeom>
            <a:avLst/>
            <a:gdLst/>
            <a:ahLst/>
            <a:cxnLst/>
            <a:rect l="l" t="t" r="r" b="b"/>
            <a:pathLst>
              <a:path w="5428615" h="1005204">
                <a:moveTo>
                  <a:pt x="5345202" y="0"/>
                </a:moveTo>
                <a:lnTo>
                  <a:pt x="79520" y="64"/>
                </a:lnTo>
                <a:lnTo>
                  <a:pt x="39257" y="12376"/>
                </a:lnTo>
                <a:lnTo>
                  <a:pt x="10793" y="41922"/>
                </a:lnTo>
                <a:lnTo>
                  <a:pt x="0" y="82828"/>
                </a:lnTo>
                <a:lnTo>
                  <a:pt x="65" y="925681"/>
                </a:lnTo>
                <a:lnTo>
                  <a:pt x="12383" y="965950"/>
                </a:lnTo>
                <a:lnTo>
                  <a:pt x="41928" y="994413"/>
                </a:lnTo>
                <a:lnTo>
                  <a:pt x="82828" y="1005204"/>
                </a:lnTo>
                <a:lnTo>
                  <a:pt x="5348532" y="1005139"/>
                </a:lnTo>
                <a:lnTo>
                  <a:pt x="5388795" y="992820"/>
                </a:lnTo>
                <a:lnTo>
                  <a:pt x="5417246" y="963269"/>
                </a:lnTo>
                <a:lnTo>
                  <a:pt x="5428031" y="922350"/>
                </a:lnTo>
                <a:lnTo>
                  <a:pt x="5427966" y="79520"/>
                </a:lnTo>
                <a:lnTo>
                  <a:pt x="5415660" y="39257"/>
                </a:lnTo>
                <a:lnTo>
                  <a:pt x="5386119" y="10793"/>
                </a:lnTo>
                <a:lnTo>
                  <a:pt x="5345202" y="0"/>
                </a:lnTo>
                <a:close/>
              </a:path>
            </a:pathLst>
          </a:custGeom>
          <a:solidFill>
            <a:srgbClr val="E5E3E0"/>
          </a:solidFill>
        </p:spPr>
        <p:txBody>
          <a:bodyPr wrap="square" lIns="0" tIns="0" rIns="0" bIns="0" rtlCol="0"/>
          <a:lstStyle/>
          <a:p>
            <a:pPr defTabSz="685800"/>
            <a:endParaRPr sz="819">
              <a:solidFill>
                <a:srgbClr val="2B2B2B"/>
              </a:solidFill>
              <a:latin typeface="IBM Plex Sans"/>
            </a:endParaRPr>
          </a:p>
        </p:txBody>
      </p:sp>
      <p:sp>
        <p:nvSpPr>
          <p:cNvPr id="20" name="object 20"/>
          <p:cNvSpPr/>
          <p:nvPr/>
        </p:nvSpPr>
        <p:spPr>
          <a:xfrm>
            <a:off x="1695367" y="2193201"/>
            <a:ext cx="2468938" cy="457168"/>
          </a:xfrm>
          <a:custGeom>
            <a:avLst/>
            <a:gdLst/>
            <a:ahLst/>
            <a:cxnLst/>
            <a:rect l="l" t="t" r="r" b="b"/>
            <a:pathLst>
              <a:path w="5428615" h="1005204">
                <a:moveTo>
                  <a:pt x="0" y="82828"/>
                </a:moveTo>
                <a:lnTo>
                  <a:pt x="10793" y="41922"/>
                </a:lnTo>
                <a:lnTo>
                  <a:pt x="39257" y="12376"/>
                </a:lnTo>
                <a:lnTo>
                  <a:pt x="79520" y="64"/>
                </a:lnTo>
                <a:lnTo>
                  <a:pt x="5345202" y="0"/>
                </a:lnTo>
                <a:lnTo>
                  <a:pt x="5359742" y="1271"/>
                </a:lnTo>
                <a:lnTo>
                  <a:pt x="5397523" y="18602"/>
                </a:lnTo>
                <a:lnTo>
                  <a:pt x="5421982" y="51644"/>
                </a:lnTo>
                <a:lnTo>
                  <a:pt x="5428056" y="922350"/>
                </a:lnTo>
                <a:lnTo>
                  <a:pt x="5426785" y="936889"/>
                </a:lnTo>
                <a:lnTo>
                  <a:pt x="5409456" y="974665"/>
                </a:lnTo>
                <a:lnTo>
                  <a:pt x="5376415" y="999125"/>
                </a:lnTo>
                <a:lnTo>
                  <a:pt x="82828" y="1005204"/>
                </a:lnTo>
                <a:lnTo>
                  <a:pt x="68295" y="1003933"/>
                </a:lnTo>
                <a:lnTo>
                  <a:pt x="30528" y="986600"/>
                </a:lnTo>
                <a:lnTo>
                  <a:pt x="6073" y="953549"/>
                </a:lnTo>
                <a:lnTo>
                  <a:pt x="0" y="82828"/>
                </a:lnTo>
                <a:close/>
              </a:path>
            </a:pathLst>
          </a:custGeom>
          <a:ln w="7853">
            <a:solidFill>
              <a:srgbClr val="0097D8"/>
            </a:solidFill>
          </a:ln>
        </p:spPr>
        <p:txBody>
          <a:bodyPr wrap="square" lIns="0" tIns="0" rIns="0" bIns="0" rtlCol="0"/>
          <a:lstStyle/>
          <a:p>
            <a:pPr defTabSz="685800"/>
            <a:endParaRPr sz="819">
              <a:solidFill>
                <a:srgbClr val="2B2B2B"/>
              </a:solidFill>
              <a:latin typeface="IBM Plex Sans"/>
            </a:endParaRPr>
          </a:p>
        </p:txBody>
      </p:sp>
      <p:sp>
        <p:nvSpPr>
          <p:cNvPr id="21" name="object 21"/>
          <p:cNvSpPr txBox="1"/>
          <p:nvPr/>
        </p:nvSpPr>
        <p:spPr>
          <a:xfrm>
            <a:off x="2195777" y="2334902"/>
            <a:ext cx="1470273" cy="213585"/>
          </a:xfrm>
          <a:prstGeom prst="rect">
            <a:avLst/>
          </a:prstGeom>
        </p:spPr>
        <p:txBody>
          <a:bodyPr vert="horz" wrap="square" lIns="0" tIns="0" rIns="0" bIns="0" rtlCol="0">
            <a:spAutoFit/>
          </a:bodyPr>
          <a:lstStyle/>
          <a:p>
            <a:pPr marL="5776" defTabSz="685800"/>
            <a:r>
              <a:rPr sz="1388" b="1" dirty="0">
                <a:solidFill>
                  <a:srgbClr val="0F3659"/>
                </a:solidFill>
                <a:latin typeface="Arial"/>
                <a:cs typeface="Arial"/>
              </a:rPr>
              <a:t>C</a:t>
            </a:r>
            <a:r>
              <a:rPr sz="1388" b="1" spc="-11" dirty="0">
                <a:solidFill>
                  <a:srgbClr val="0F3659"/>
                </a:solidFill>
                <a:latin typeface="Arial"/>
                <a:cs typeface="Arial"/>
              </a:rPr>
              <a:t>on</a:t>
            </a:r>
            <a:r>
              <a:rPr sz="1388" b="1" dirty="0">
                <a:solidFill>
                  <a:srgbClr val="0F3659"/>
                </a:solidFill>
                <a:latin typeface="Arial"/>
                <a:cs typeface="Arial"/>
              </a:rPr>
              <a:t>ta</a:t>
            </a:r>
            <a:r>
              <a:rPr sz="1388" b="1" spc="-5" dirty="0">
                <a:solidFill>
                  <a:srgbClr val="0F3659"/>
                </a:solidFill>
                <a:latin typeface="Arial"/>
                <a:cs typeface="Arial"/>
              </a:rPr>
              <a:t>i</a:t>
            </a:r>
            <a:r>
              <a:rPr sz="1388" b="1" spc="-11" dirty="0">
                <a:solidFill>
                  <a:srgbClr val="0F3659"/>
                </a:solidFill>
                <a:latin typeface="Arial"/>
                <a:cs typeface="Arial"/>
              </a:rPr>
              <a:t>n</a:t>
            </a:r>
            <a:r>
              <a:rPr sz="1388" b="1" dirty="0">
                <a:solidFill>
                  <a:srgbClr val="0F3659"/>
                </a:solidFill>
                <a:latin typeface="Arial"/>
                <a:cs typeface="Arial"/>
              </a:rPr>
              <a:t>er</a:t>
            </a:r>
            <a:r>
              <a:rPr sz="1388" b="1" spc="39" dirty="0">
                <a:solidFill>
                  <a:srgbClr val="0F3659"/>
                </a:solidFill>
                <a:latin typeface="Times New Roman"/>
                <a:cs typeface="Times New Roman"/>
              </a:rPr>
              <a:t> </a:t>
            </a:r>
            <a:r>
              <a:rPr sz="1388" b="1" spc="-9" dirty="0">
                <a:solidFill>
                  <a:srgbClr val="0F3659"/>
                </a:solidFill>
                <a:latin typeface="Arial"/>
                <a:cs typeface="Arial"/>
              </a:rPr>
              <a:t>En</a:t>
            </a:r>
            <a:r>
              <a:rPr sz="1388" b="1" spc="-11" dirty="0">
                <a:solidFill>
                  <a:srgbClr val="0F3659"/>
                </a:solidFill>
                <a:latin typeface="Arial"/>
                <a:cs typeface="Arial"/>
              </a:rPr>
              <a:t>g</a:t>
            </a:r>
            <a:r>
              <a:rPr sz="1388" b="1" spc="-5" dirty="0">
                <a:solidFill>
                  <a:srgbClr val="0F3659"/>
                </a:solidFill>
                <a:latin typeface="Arial"/>
                <a:cs typeface="Arial"/>
              </a:rPr>
              <a:t>i</a:t>
            </a:r>
            <a:r>
              <a:rPr sz="1388" b="1" spc="-11" dirty="0">
                <a:solidFill>
                  <a:srgbClr val="0F3659"/>
                </a:solidFill>
                <a:latin typeface="Arial"/>
                <a:cs typeface="Arial"/>
              </a:rPr>
              <a:t>n</a:t>
            </a:r>
            <a:r>
              <a:rPr sz="1388" b="1" dirty="0">
                <a:solidFill>
                  <a:srgbClr val="0F3659"/>
                </a:solidFill>
                <a:latin typeface="Arial"/>
                <a:cs typeface="Arial"/>
              </a:rPr>
              <a:t>e</a:t>
            </a:r>
            <a:endParaRPr sz="1388">
              <a:solidFill>
                <a:srgbClr val="2B2B2B"/>
              </a:solidFill>
              <a:latin typeface="Arial"/>
              <a:cs typeface="Arial"/>
            </a:endParaRPr>
          </a:p>
        </p:txBody>
      </p:sp>
      <p:sp>
        <p:nvSpPr>
          <p:cNvPr id="22" name="object 22"/>
          <p:cNvSpPr txBox="1"/>
          <p:nvPr/>
        </p:nvSpPr>
        <p:spPr>
          <a:xfrm>
            <a:off x="824943" y="2294608"/>
            <a:ext cx="545252" cy="182038"/>
          </a:xfrm>
          <a:prstGeom prst="rect">
            <a:avLst/>
          </a:prstGeom>
        </p:spPr>
        <p:txBody>
          <a:bodyPr vert="horz" wrap="square" lIns="0" tIns="0" rIns="0" bIns="0" rtlCol="0">
            <a:spAutoFit/>
          </a:bodyPr>
          <a:lstStyle/>
          <a:p>
            <a:pPr marL="5776" defTabSz="685800"/>
            <a:r>
              <a:rPr sz="1183" b="1" spc="5" dirty="0">
                <a:solidFill>
                  <a:srgbClr val="0070C0"/>
                </a:solidFill>
                <a:latin typeface="Arial"/>
                <a:cs typeface="Arial"/>
              </a:rPr>
              <a:t>Layer</a:t>
            </a:r>
            <a:r>
              <a:rPr sz="1183" b="1" spc="34" dirty="0">
                <a:solidFill>
                  <a:srgbClr val="0070C0"/>
                </a:solidFill>
                <a:latin typeface="Times New Roman"/>
                <a:cs typeface="Times New Roman"/>
              </a:rPr>
              <a:t> </a:t>
            </a:r>
            <a:r>
              <a:rPr sz="1183" b="1" spc="5" dirty="0">
                <a:solidFill>
                  <a:srgbClr val="0070C0"/>
                </a:solidFill>
                <a:latin typeface="Arial"/>
                <a:cs typeface="Arial"/>
              </a:rPr>
              <a:t>4</a:t>
            </a:r>
            <a:endParaRPr sz="1183">
              <a:solidFill>
                <a:srgbClr val="2B2B2B"/>
              </a:solidFill>
              <a:latin typeface="Arial"/>
              <a:cs typeface="Arial"/>
            </a:endParaRPr>
          </a:p>
        </p:txBody>
      </p:sp>
      <p:sp>
        <p:nvSpPr>
          <p:cNvPr id="23" name="object 23"/>
          <p:cNvSpPr/>
          <p:nvPr/>
        </p:nvSpPr>
        <p:spPr>
          <a:xfrm>
            <a:off x="1695367" y="1613832"/>
            <a:ext cx="2468938" cy="457168"/>
          </a:xfrm>
          <a:custGeom>
            <a:avLst/>
            <a:gdLst/>
            <a:ahLst/>
            <a:cxnLst/>
            <a:rect l="l" t="t" r="r" b="b"/>
            <a:pathLst>
              <a:path w="5428615" h="1005204">
                <a:moveTo>
                  <a:pt x="5345202" y="0"/>
                </a:moveTo>
                <a:lnTo>
                  <a:pt x="79500" y="65"/>
                </a:lnTo>
                <a:lnTo>
                  <a:pt x="39247" y="12384"/>
                </a:lnTo>
                <a:lnTo>
                  <a:pt x="10790" y="41935"/>
                </a:lnTo>
                <a:lnTo>
                  <a:pt x="0" y="82854"/>
                </a:lnTo>
                <a:lnTo>
                  <a:pt x="64" y="925684"/>
                </a:lnTo>
                <a:lnTo>
                  <a:pt x="12376" y="965947"/>
                </a:lnTo>
                <a:lnTo>
                  <a:pt x="41922" y="994411"/>
                </a:lnTo>
                <a:lnTo>
                  <a:pt x="82828" y="1005204"/>
                </a:lnTo>
                <a:lnTo>
                  <a:pt x="5348512" y="1005140"/>
                </a:lnTo>
                <a:lnTo>
                  <a:pt x="5388784" y="992828"/>
                </a:lnTo>
                <a:lnTo>
                  <a:pt x="5417243" y="963282"/>
                </a:lnTo>
                <a:lnTo>
                  <a:pt x="5428031" y="922376"/>
                </a:lnTo>
                <a:lnTo>
                  <a:pt x="5427965" y="79523"/>
                </a:lnTo>
                <a:lnTo>
                  <a:pt x="5415653" y="39254"/>
                </a:lnTo>
                <a:lnTo>
                  <a:pt x="5386114" y="10791"/>
                </a:lnTo>
                <a:lnTo>
                  <a:pt x="5345202" y="0"/>
                </a:lnTo>
                <a:close/>
              </a:path>
            </a:pathLst>
          </a:custGeom>
          <a:solidFill>
            <a:srgbClr val="E5E3E0"/>
          </a:solidFill>
        </p:spPr>
        <p:txBody>
          <a:bodyPr wrap="square" lIns="0" tIns="0" rIns="0" bIns="0" rtlCol="0"/>
          <a:lstStyle/>
          <a:p>
            <a:pPr defTabSz="685800"/>
            <a:endParaRPr sz="819">
              <a:solidFill>
                <a:srgbClr val="2B2B2B"/>
              </a:solidFill>
              <a:latin typeface="IBM Plex Sans"/>
            </a:endParaRPr>
          </a:p>
        </p:txBody>
      </p:sp>
      <p:sp>
        <p:nvSpPr>
          <p:cNvPr id="24" name="object 24"/>
          <p:cNvSpPr/>
          <p:nvPr/>
        </p:nvSpPr>
        <p:spPr>
          <a:xfrm>
            <a:off x="1695367" y="1613832"/>
            <a:ext cx="2468938" cy="457168"/>
          </a:xfrm>
          <a:custGeom>
            <a:avLst/>
            <a:gdLst/>
            <a:ahLst/>
            <a:cxnLst/>
            <a:rect l="l" t="t" r="r" b="b"/>
            <a:pathLst>
              <a:path w="5428615" h="1005204">
                <a:moveTo>
                  <a:pt x="0" y="82854"/>
                </a:moveTo>
                <a:lnTo>
                  <a:pt x="10790" y="41935"/>
                </a:lnTo>
                <a:lnTo>
                  <a:pt x="39247" y="12384"/>
                </a:lnTo>
                <a:lnTo>
                  <a:pt x="79500" y="65"/>
                </a:lnTo>
                <a:lnTo>
                  <a:pt x="5345202" y="0"/>
                </a:lnTo>
                <a:lnTo>
                  <a:pt x="5359740" y="1271"/>
                </a:lnTo>
                <a:lnTo>
                  <a:pt x="5397517" y="18599"/>
                </a:lnTo>
                <a:lnTo>
                  <a:pt x="5421977" y="51641"/>
                </a:lnTo>
                <a:lnTo>
                  <a:pt x="5428056" y="922376"/>
                </a:lnTo>
                <a:lnTo>
                  <a:pt x="5426785" y="936909"/>
                </a:lnTo>
                <a:lnTo>
                  <a:pt x="5409451" y="974676"/>
                </a:lnTo>
                <a:lnTo>
                  <a:pt x="5376401" y="999131"/>
                </a:lnTo>
                <a:lnTo>
                  <a:pt x="82828" y="1005204"/>
                </a:lnTo>
                <a:lnTo>
                  <a:pt x="68293" y="1003933"/>
                </a:lnTo>
                <a:lnTo>
                  <a:pt x="30521" y="986596"/>
                </a:lnTo>
                <a:lnTo>
                  <a:pt x="6067" y="953547"/>
                </a:lnTo>
                <a:lnTo>
                  <a:pt x="0" y="82854"/>
                </a:lnTo>
                <a:close/>
              </a:path>
            </a:pathLst>
          </a:custGeom>
          <a:ln w="7853">
            <a:solidFill>
              <a:srgbClr val="0097D8"/>
            </a:solidFill>
          </a:ln>
        </p:spPr>
        <p:txBody>
          <a:bodyPr wrap="square" lIns="0" tIns="0" rIns="0" bIns="0" rtlCol="0"/>
          <a:lstStyle/>
          <a:p>
            <a:pPr defTabSz="685800"/>
            <a:endParaRPr sz="819">
              <a:solidFill>
                <a:srgbClr val="2B2B2B"/>
              </a:solidFill>
              <a:latin typeface="IBM Plex Sans"/>
            </a:endParaRPr>
          </a:p>
        </p:txBody>
      </p:sp>
      <p:sp>
        <p:nvSpPr>
          <p:cNvPr id="25" name="object 25"/>
          <p:cNvSpPr txBox="1"/>
          <p:nvPr/>
        </p:nvSpPr>
        <p:spPr>
          <a:xfrm>
            <a:off x="1848153" y="1667478"/>
            <a:ext cx="2165699" cy="384721"/>
          </a:xfrm>
          <a:prstGeom prst="rect">
            <a:avLst/>
          </a:prstGeom>
        </p:spPr>
        <p:txBody>
          <a:bodyPr vert="horz" wrap="square" lIns="0" tIns="0" rIns="0" bIns="0" rtlCol="0">
            <a:spAutoFit/>
          </a:bodyPr>
          <a:lstStyle/>
          <a:p>
            <a:pPr marL="490091" marR="2311" indent="-484603" defTabSz="685800">
              <a:lnSpc>
                <a:spcPts val="1465"/>
              </a:lnSpc>
            </a:pPr>
            <a:r>
              <a:rPr sz="1388" b="1" spc="-14" dirty="0">
                <a:solidFill>
                  <a:srgbClr val="0F3659"/>
                </a:solidFill>
                <a:latin typeface="Arial"/>
                <a:cs typeface="Arial"/>
              </a:rPr>
              <a:t>O</a:t>
            </a:r>
            <a:r>
              <a:rPr sz="1388" b="1" dirty="0">
                <a:solidFill>
                  <a:srgbClr val="0F3659"/>
                </a:solidFill>
                <a:latin typeface="Arial"/>
                <a:cs typeface="Arial"/>
              </a:rPr>
              <a:t>rc</a:t>
            </a:r>
            <a:r>
              <a:rPr sz="1388" b="1" spc="-11" dirty="0">
                <a:solidFill>
                  <a:srgbClr val="0F3659"/>
                </a:solidFill>
                <a:latin typeface="Arial"/>
                <a:cs typeface="Arial"/>
              </a:rPr>
              <a:t>h</a:t>
            </a:r>
            <a:r>
              <a:rPr sz="1388" b="1" dirty="0">
                <a:solidFill>
                  <a:srgbClr val="0F3659"/>
                </a:solidFill>
                <a:latin typeface="Arial"/>
                <a:cs typeface="Arial"/>
              </a:rPr>
              <a:t>estra</a:t>
            </a:r>
            <a:r>
              <a:rPr sz="1388" b="1" spc="-7" dirty="0">
                <a:solidFill>
                  <a:srgbClr val="0F3659"/>
                </a:solidFill>
                <a:latin typeface="Arial"/>
                <a:cs typeface="Arial"/>
              </a:rPr>
              <a:t>t</a:t>
            </a:r>
            <a:r>
              <a:rPr sz="1388" b="1" spc="-11" dirty="0">
                <a:solidFill>
                  <a:srgbClr val="0F3659"/>
                </a:solidFill>
                <a:latin typeface="Arial"/>
                <a:cs typeface="Arial"/>
              </a:rPr>
              <a:t>ion</a:t>
            </a:r>
            <a:r>
              <a:rPr sz="1388" b="1" spc="-5" dirty="0">
                <a:solidFill>
                  <a:srgbClr val="0F3659"/>
                </a:solidFill>
                <a:latin typeface="Arial"/>
                <a:cs typeface="Arial"/>
              </a:rPr>
              <a:t>/</a:t>
            </a:r>
            <a:r>
              <a:rPr sz="1388" b="1" dirty="0">
                <a:solidFill>
                  <a:srgbClr val="0F3659"/>
                </a:solidFill>
                <a:latin typeface="Arial"/>
                <a:cs typeface="Arial"/>
              </a:rPr>
              <a:t>Sc</a:t>
            </a:r>
            <a:r>
              <a:rPr sz="1388" b="1" spc="-11" dirty="0">
                <a:solidFill>
                  <a:srgbClr val="0F3659"/>
                </a:solidFill>
                <a:latin typeface="Arial"/>
                <a:cs typeface="Arial"/>
              </a:rPr>
              <a:t>h</a:t>
            </a:r>
            <a:r>
              <a:rPr sz="1388" b="1" dirty="0">
                <a:solidFill>
                  <a:srgbClr val="0F3659"/>
                </a:solidFill>
                <a:latin typeface="Arial"/>
                <a:cs typeface="Arial"/>
              </a:rPr>
              <a:t>e</a:t>
            </a:r>
            <a:r>
              <a:rPr sz="1388" b="1" spc="-11" dirty="0">
                <a:solidFill>
                  <a:srgbClr val="0F3659"/>
                </a:solidFill>
                <a:latin typeface="Arial"/>
                <a:cs typeface="Arial"/>
              </a:rPr>
              <a:t>du</a:t>
            </a:r>
            <a:r>
              <a:rPr sz="1388" b="1" spc="-5" dirty="0">
                <a:solidFill>
                  <a:srgbClr val="0F3659"/>
                </a:solidFill>
                <a:latin typeface="Arial"/>
                <a:cs typeface="Arial"/>
              </a:rPr>
              <a:t>li</a:t>
            </a:r>
            <a:r>
              <a:rPr sz="1388" b="1" spc="-11" dirty="0">
                <a:solidFill>
                  <a:srgbClr val="0F3659"/>
                </a:solidFill>
                <a:latin typeface="Arial"/>
                <a:cs typeface="Arial"/>
              </a:rPr>
              <a:t>n</a:t>
            </a:r>
            <a:r>
              <a:rPr sz="1388" b="1" spc="-9" dirty="0">
                <a:solidFill>
                  <a:srgbClr val="0F3659"/>
                </a:solidFill>
                <a:latin typeface="Arial"/>
                <a:cs typeface="Arial"/>
              </a:rPr>
              <a:t>g</a:t>
            </a:r>
            <a:r>
              <a:rPr sz="1388" b="1" spc="-5" dirty="0">
                <a:solidFill>
                  <a:srgbClr val="0F3659"/>
                </a:solidFill>
                <a:latin typeface="Times New Roman"/>
                <a:cs typeface="Times New Roman"/>
              </a:rPr>
              <a:t> </a:t>
            </a:r>
            <a:r>
              <a:rPr sz="1388" b="1" dirty="0">
                <a:solidFill>
                  <a:srgbClr val="0F3659"/>
                </a:solidFill>
                <a:latin typeface="Arial"/>
                <a:cs typeface="Arial"/>
              </a:rPr>
              <a:t>Serv</a:t>
            </a:r>
            <a:r>
              <a:rPr sz="1388" b="1" spc="-5" dirty="0">
                <a:solidFill>
                  <a:srgbClr val="0F3659"/>
                </a:solidFill>
                <a:latin typeface="Arial"/>
                <a:cs typeface="Arial"/>
              </a:rPr>
              <a:t>i</a:t>
            </a:r>
            <a:r>
              <a:rPr sz="1388" b="1" dirty="0">
                <a:solidFill>
                  <a:srgbClr val="0F3659"/>
                </a:solidFill>
                <a:latin typeface="Arial"/>
                <a:cs typeface="Arial"/>
              </a:rPr>
              <a:t>ce</a:t>
            </a:r>
            <a:r>
              <a:rPr sz="1388" b="1" spc="39" dirty="0">
                <a:solidFill>
                  <a:srgbClr val="0F3659"/>
                </a:solidFill>
                <a:latin typeface="Times New Roman"/>
                <a:cs typeface="Times New Roman"/>
              </a:rPr>
              <a:t> </a:t>
            </a:r>
            <a:r>
              <a:rPr sz="1388" b="1" spc="-14" dirty="0">
                <a:solidFill>
                  <a:srgbClr val="0F3659"/>
                </a:solidFill>
                <a:latin typeface="Arial"/>
                <a:cs typeface="Arial"/>
              </a:rPr>
              <a:t>M</a:t>
            </a:r>
            <a:r>
              <a:rPr sz="1388" b="1" spc="-11" dirty="0">
                <a:solidFill>
                  <a:srgbClr val="0F3659"/>
                </a:solidFill>
                <a:latin typeface="Arial"/>
                <a:cs typeface="Arial"/>
              </a:rPr>
              <a:t>od</a:t>
            </a:r>
            <a:r>
              <a:rPr sz="1388" b="1" dirty="0">
                <a:solidFill>
                  <a:srgbClr val="0F3659"/>
                </a:solidFill>
                <a:latin typeface="Arial"/>
                <a:cs typeface="Arial"/>
              </a:rPr>
              <a:t>e</a:t>
            </a:r>
            <a:r>
              <a:rPr sz="1388" b="1" spc="-5" dirty="0">
                <a:solidFill>
                  <a:srgbClr val="0F3659"/>
                </a:solidFill>
                <a:latin typeface="Arial"/>
                <a:cs typeface="Arial"/>
              </a:rPr>
              <a:t>l</a:t>
            </a:r>
            <a:endParaRPr sz="1388">
              <a:solidFill>
                <a:srgbClr val="2B2B2B"/>
              </a:solidFill>
              <a:latin typeface="Arial"/>
              <a:cs typeface="Arial"/>
            </a:endParaRPr>
          </a:p>
        </p:txBody>
      </p:sp>
      <p:sp>
        <p:nvSpPr>
          <p:cNvPr id="26" name="object 26"/>
          <p:cNvSpPr txBox="1"/>
          <p:nvPr/>
        </p:nvSpPr>
        <p:spPr>
          <a:xfrm>
            <a:off x="824943" y="1715239"/>
            <a:ext cx="545252" cy="182038"/>
          </a:xfrm>
          <a:prstGeom prst="rect">
            <a:avLst/>
          </a:prstGeom>
        </p:spPr>
        <p:txBody>
          <a:bodyPr vert="horz" wrap="square" lIns="0" tIns="0" rIns="0" bIns="0" rtlCol="0">
            <a:spAutoFit/>
          </a:bodyPr>
          <a:lstStyle/>
          <a:p>
            <a:pPr marL="5776" defTabSz="685800"/>
            <a:r>
              <a:rPr sz="1183" b="1" spc="5" dirty="0">
                <a:solidFill>
                  <a:srgbClr val="0070C0"/>
                </a:solidFill>
                <a:latin typeface="Arial"/>
                <a:cs typeface="Arial"/>
              </a:rPr>
              <a:t>Layer</a:t>
            </a:r>
            <a:r>
              <a:rPr sz="1183" b="1" spc="34" dirty="0">
                <a:solidFill>
                  <a:srgbClr val="0070C0"/>
                </a:solidFill>
                <a:latin typeface="Times New Roman"/>
                <a:cs typeface="Times New Roman"/>
              </a:rPr>
              <a:t> </a:t>
            </a:r>
            <a:r>
              <a:rPr sz="1183" b="1" spc="5" dirty="0">
                <a:solidFill>
                  <a:srgbClr val="0070C0"/>
                </a:solidFill>
                <a:latin typeface="Arial"/>
                <a:cs typeface="Arial"/>
              </a:rPr>
              <a:t>5</a:t>
            </a:r>
            <a:endParaRPr sz="1183">
              <a:solidFill>
                <a:srgbClr val="2B2B2B"/>
              </a:solidFill>
              <a:latin typeface="Arial"/>
              <a:cs typeface="Arial"/>
            </a:endParaRPr>
          </a:p>
        </p:txBody>
      </p:sp>
      <p:sp>
        <p:nvSpPr>
          <p:cNvPr id="27" name="object 27"/>
          <p:cNvSpPr/>
          <p:nvPr/>
        </p:nvSpPr>
        <p:spPr>
          <a:xfrm>
            <a:off x="1695367" y="1035572"/>
            <a:ext cx="2468938" cy="457168"/>
          </a:xfrm>
          <a:custGeom>
            <a:avLst/>
            <a:gdLst/>
            <a:ahLst/>
            <a:cxnLst/>
            <a:rect l="l" t="t" r="r" b="b"/>
            <a:pathLst>
              <a:path w="5428615" h="1005204">
                <a:moveTo>
                  <a:pt x="5345202" y="0"/>
                </a:moveTo>
                <a:lnTo>
                  <a:pt x="79520" y="64"/>
                </a:lnTo>
                <a:lnTo>
                  <a:pt x="39257" y="12376"/>
                </a:lnTo>
                <a:lnTo>
                  <a:pt x="10793" y="41922"/>
                </a:lnTo>
                <a:lnTo>
                  <a:pt x="0" y="82828"/>
                </a:lnTo>
                <a:lnTo>
                  <a:pt x="64" y="925661"/>
                </a:lnTo>
                <a:lnTo>
                  <a:pt x="12376" y="965933"/>
                </a:lnTo>
                <a:lnTo>
                  <a:pt x="41922" y="994391"/>
                </a:lnTo>
                <a:lnTo>
                  <a:pt x="82828" y="1005179"/>
                </a:lnTo>
                <a:lnTo>
                  <a:pt x="5348512" y="1005114"/>
                </a:lnTo>
                <a:lnTo>
                  <a:pt x="5388784" y="992808"/>
                </a:lnTo>
                <a:lnTo>
                  <a:pt x="5417243" y="963268"/>
                </a:lnTo>
                <a:lnTo>
                  <a:pt x="5428031" y="922350"/>
                </a:lnTo>
                <a:lnTo>
                  <a:pt x="5427966" y="79520"/>
                </a:lnTo>
                <a:lnTo>
                  <a:pt x="5415660" y="39257"/>
                </a:lnTo>
                <a:lnTo>
                  <a:pt x="5386119" y="10793"/>
                </a:lnTo>
                <a:lnTo>
                  <a:pt x="5345202" y="0"/>
                </a:lnTo>
                <a:close/>
              </a:path>
            </a:pathLst>
          </a:custGeom>
          <a:solidFill>
            <a:srgbClr val="E5E3E0"/>
          </a:solidFill>
        </p:spPr>
        <p:txBody>
          <a:bodyPr wrap="square" lIns="0" tIns="0" rIns="0" bIns="0" rtlCol="0"/>
          <a:lstStyle/>
          <a:p>
            <a:pPr defTabSz="685800"/>
            <a:endParaRPr sz="819">
              <a:solidFill>
                <a:srgbClr val="2B2B2B"/>
              </a:solidFill>
              <a:latin typeface="IBM Plex Sans"/>
            </a:endParaRPr>
          </a:p>
        </p:txBody>
      </p:sp>
      <p:sp>
        <p:nvSpPr>
          <p:cNvPr id="28" name="object 28"/>
          <p:cNvSpPr/>
          <p:nvPr/>
        </p:nvSpPr>
        <p:spPr>
          <a:xfrm>
            <a:off x="1695367" y="1035572"/>
            <a:ext cx="2468938" cy="457168"/>
          </a:xfrm>
          <a:custGeom>
            <a:avLst/>
            <a:gdLst/>
            <a:ahLst/>
            <a:cxnLst/>
            <a:rect l="l" t="t" r="r" b="b"/>
            <a:pathLst>
              <a:path w="5428615" h="1005204">
                <a:moveTo>
                  <a:pt x="0" y="82828"/>
                </a:moveTo>
                <a:lnTo>
                  <a:pt x="10793" y="41922"/>
                </a:lnTo>
                <a:lnTo>
                  <a:pt x="39257" y="12376"/>
                </a:lnTo>
                <a:lnTo>
                  <a:pt x="79520" y="64"/>
                </a:lnTo>
                <a:lnTo>
                  <a:pt x="5345202" y="0"/>
                </a:lnTo>
                <a:lnTo>
                  <a:pt x="5359742" y="1271"/>
                </a:lnTo>
                <a:lnTo>
                  <a:pt x="5397523" y="18602"/>
                </a:lnTo>
                <a:lnTo>
                  <a:pt x="5421982" y="51644"/>
                </a:lnTo>
                <a:lnTo>
                  <a:pt x="5428056" y="922350"/>
                </a:lnTo>
                <a:lnTo>
                  <a:pt x="5426785" y="936890"/>
                </a:lnTo>
                <a:lnTo>
                  <a:pt x="5409451" y="974662"/>
                </a:lnTo>
                <a:lnTo>
                  <a:pt x="5376401" y="999109"/>
                </a:lnTo>
                <a:lnTo>
                  <a:pt x="82828" y="1005179"/>
                </a:lnTo>
                <a:lnTo>
                  <a:pt x="68293" y="1003908"/>
                </a:lnTo>
                <a:lnTo>
                  <a:pt x="30521" y="986579"/>
                </a:lnTo>
                <a:lnTo>
                  <a:pt x="6067" y="953532"/>
                </a:lnTo>
                <a:lnTo>
                  <a:pt x="0" y="82828"/>
                </a:lnTo>
                <a:close/>
              </a:path>
            </a:pathLst>
          </a:custGeom>
          <a:ln w="7853">
            <a:solidFill>
              <a:srgbClr val="0097D8"/>
            </a:solidFill>
          </a:ln>
        </p:spPr>
        <p:txBody>
          <a:bodyPr wrap="square" lIns="0" tIns="0" rIns="0" bIns="0" rtlCol="0"/>
          <a:lstStyle/>
          <a:p>
            <a:pPr defTabSz="685800"/>
            <a:endParaRPr sz="819">
              <a:solidFill>
                <a:srgbClr val="2B2B2B"/>
              </a:solidFill>
              <a:latin typeface="IBM Plex Sans"/>
            </a:endParaRPr>
          </a:p>
        </p:txBody>
      </p:sp>
      <p:sp>
        <p:nvSpPr>
          <p:cNvPr id="29" name="object 29"/>
          <p:cNvSpPr txBox="1"/>
          <p:nvPr/>
        </p:nvSpPr>
        <p:spPr>
          <a:xfrm>
            <a:off x="1926572" y="1089222"/>
            <a:ext cx="2008593" cy="384721"/>
          </a:xfrm>
          <a:prstGeom prst="rect">
            <a:avLst/>
          </a:prstGeom>
        </p:spPr>
        <p:txBody>
          <a:bodyPr vert="horz" wrap="square" lIns="0" tIns="0" rIns="0" bIns="0" rtlCol="0">
            <a:spAutoFit/>
          </a:bodyPr>
          <a:lstStyle/>
          <a:p>
            <a:pPr marL="5776" marR="2311" indent="24259" defTabSz="685800">
              <a:lnSpc>
                <a:spcPts val="1465"/>
              </a:lnSpc>
            </a:pPr>
            <a:r>
              <a:rPr sz="1388" b="1" dirty="0">
                <a:solidFill>
                  <a:srgbClr val="0F3659"/>
                </a:solidFill>
                <a:latin typeface="Arial"/>
                <a:cs typeface="Arial"/>
              </a:rPr>
              <a:t>Deve</a:t>
            </a:r>
            <a:r>
              <a:rPr sz="1388" b="1" spc="-5" dirty="0">
                <a:solidFill>
                  <a:srgbClr val="0F3659"/>
                </a:solidFill>
                <a:latin typeface="Arial"/>
                <a:cs typeface="Arial"/>
              </a:rPr>
              <a:t>l</a:t>
            </a:r>
            <a:r>
              <a:rPr sz="1388" b="1" spc="-11" dirty="0">
                <a:solidFill>
                  <a:srgbClr val="0F3659"/>
                </a:solidFill>
                <a:latin typeface="Arial"/>
                <a:cs typeface="Arial"/>
              </a:rPr>
              <a:t>op</a:t>
            </a:r>
            <a:r>
              <a:rPr sz="1388" b="1" dirty="0">
                <a:solidFill>
                  <a:srgbClr val="0F3659"/>
                </a:solidFill>
                <a:latin typeface="Arial"/>
                <a:cs typeface="Arial"/>
              </a:rPr>
              <a:t>me</a:t>
            </a:r>
            <a:r>
              <a:rPr sz="1388" b="1" spc="-11" dirty="0">
                <a:solidFill>
                  <a:srgbClr val="0F3659"/>
                </a:solidFill>
                <a:latin typeface="Arial"/>
                <a:cs typeface="Arial"/>
              </a:rPr>
              <a:t>n</a:t>
            </a:r>
            <a:r>
              <a:rPr sz="1388" b="1" dirty="0">
                <a:solidFill>
                  <a:srgbClr val="0F3659"/>
                </a:solidFill>
                <a:latin typeface="Arial"/>
                <a:cs typeface="Arial"/>
              </a:rPr>
              <a:t>t</a:t>
            </a:r>
            <a:r>
              <a:rPr sz="1388" b="1" spc="39" dirty="0">
                <a:solidFill>
                  <a:srgbClr val="0F3659"/>
                </a:solidFill>
                <a:latin typeface="Times New Roman"/>
                <a:cs typeface="Times New Roman"/>
              </a:rPr>
              <a:t> </a:t>
            </a:r>
            <a:r>
              <a:rPr sz="1388" b="1" spc="-14" dirty="0">
                <a:solidFill>
                  <a:srgbClr val="0F3659"/>
                </a:solidFill>
                <a:latin typeface="Arial"/>
                <a:cs typeface="Arial"/>
              </a:rPr>
              <a:t>Wo</a:t>
            </a:r>
            <a:r>
              <a:rPr sz="1388" b="1" dirty="0">
                <a:solidFill>
                  <a:srgbClr val="0F3659"/>
                </a:solidFill>
                <a:latin typeface="Arial"/>
                <a:cs typeface="Arial"/>
              </a:rPr>
              <a:t>rk</a:t>
            </a:r>
            <a:r>
              <a:rPr sz="1388" b="1" spc="-11" dirty="0">
                <a:solidFill>
                  <a:srgbClr val="0F3659"/>
                </a:solidFill>
                <a:latin typeface="Arial"/>
                <a:cs typeface="Arial"/>
              </a:rPr>
              <a:t>ﬂow</a:t>
            </a:r>
            <a:r>
              <a:rPr sz="1388" b="1" spc="-5" dirty="0">
                <a:solidFill>
                  <a:srgbClr val="0F3659"/>
                </a:solidFill>
                <a:latin typeface="Times New Roman"/>
                <a:cs typeface="Times New Roman"/>
              </a:rPr>
              <a:t> </a:t>
            </a:r>
            <a:r>
              <a:rPr sz="1388" b="1" spc="-14" dirty="0">
                <a:solidFill>
                  <a:srgbClr val="0F3659"/>
                </a:solidFill>
                <a:latin typeface="Arial"/>
                <a:cs typeface="Arial"/>
              </a:rPr>
              <a:t>Op</a:t>
            </a:r>
            <a:r>
              <a:rPr sz="1388" b="1" spc="-5" dirty="0">
                <a:solidFill>
                  <a:srgbClr val="0F3659"/>
                </a:solidFill>
                <a:latin typeface="Arial"/>
                <a:cs typeface="Arial"/>
              </a:rPr>
              <a:t>i</a:t>
            </a:r>
            <a:r>
              <a:rPr sz="1388" b="1" spc="-11" dirty="0">
                <a:solidFill>
                  <a:srgbClr val="0F3659"/>
                </a:solidFill>
                <a:latin typeface="Arial"/>
                <a:cs typeface="Arial"/>
              </a:rPr>
              <a:t>n</a:t>
            </a:r>
            <a:r>
              <a:rPr sz="1388" b="1" spc="-5" dirty="0">
                <a:solidFill>
                  <a:srgbClr val="0F3659"/>
                </a:solidFill>
                <a:latin typeface="Arial"/>
                <a:cs typeface="Arial"/>
              </a:rPr>
              <a:t>i</a:t>
            </a:r>
            <a:r>
              <a:rPr sz="1388" b="1" spc="-11" dirty="0">
                <a:solidFill>
                  <a:srgbClr val="0F3659"/>
                </a:solidFill>
                <a:latin typeface="Arial"/>
                <a:cs typeface="Arial"/>
              </a:rPr>
              <a:t>on</a:t>
            </a:r>
            <a:r>
              <a:rPr sz="1388" b="1" dirty="0">
                <a:solidFill>
                  <a:srgbClr val="0F3659"/>
                </a:solidFill>
                <a:latin typeface="Arial"/>
                <a:cs typeface="Arial"/>
              </a:rPr>
              <a:t>ate</a:t>
            </a:r>
            <a:r>
              <a:rPr sz="1388" b="1" spc="-9" dirty="0">
                <a:solidFill>
                  <a:srgbClr val="0F3659"/>
                </a:solidFill>
                <a:latin typeface="Arial"/>
                <a:cs typeface="Arial"/>
              </a:rPr>
              <a:t>d</a:t>
            </a:r>
            <a:r>
              <a:rPr sz="1388" b="1" spc="37" dirty="0">
                <a:solidFill>
                  <a:srgbClr val="0F3659"/>
                </a:solidFill>
                <a:latin typeface="Times New Roman"/>
                <a:cs typeface="Times New Roman"/>
              </a:rPr>
              <a:t> </a:t>
            </a:r>
            <a:r>
              <a:rPr sz="1388" b="1" dirty="0">
                <a:solidFill>
                  <a:srgbClr val="0F3659"/>
                </a:solidFill>
                <a:latin typeface="Arial"/>
                <a:cs typeface="Arial"/>
              </a:rPr>
              <a:t>C</a:t>
            </a:r>
            <a:r>
              <a:rPr sz="1388" b="1" spc="-11" dirty="0">
                <a:solidFill>
                  <a:srgbClr val="0F3659"/>
                </a:solidFill>
                <a:latin typeface="Arial"/>
                <a:cs typeface="Arial"/>
              </a:rPr>
              <a:t>on</a:t>
            </a:r>
            <a:r>
              <a:rPr sz="1388" b="1" dirty="0">
                <a:solidFill>
                  <a:srgbClr val="0F3659"/>
                </a:solidFill>
                <a:latin typeface="Arial"/>
                <a:cs typeface="Arial"/>
              </a:rPr>
              <a:t>ta</a:t>
            </a:r>
            <a:r>
              <a:rPr sz="1388" b="1" spc="-5" dirty="0">
                <a:solidFill>
                  <a:srgbClr val="0F3659"/>
                </a:solidFill>
                <a:latin typeface="Arial"/>
                <a:cs typeface="Arial"/>
              </a:rPr>
              <a:t>i</a:t>
            </a:r>
            <a:r>
              <a:rPr sz="1388" b="1" spc="-11" dirty="0">
                <a:solidFill>
                  <a:srgbClr val="0F3659"/>
                </a:solidFill>
                <a:latin typeface="Arial"/>
                <a:cs typeface="Arial"/>
              </a:rPr>
              <a:t>n</a:t>
            </a:r>
            <a:r>
              <a:rPr sz="1388" b="1" dirty="0">
                <a:solidFill>
                  <a:srgbClr val="0F3659"/>
                </a:solidFill>
                <a:latin typeface="Arial"/>
                <a:cs typeface="Arial"/>
              </a:rPr>
              <a:t>ers</a:t>
            </a:r>
            <a:endParaRPr sz="1388" dirty="0">
              <a:solidFill>
                <a:srgbClr val="2B2B2B"/>
              </a:solidFill>
              <a:latin typeface="Arial"/>
              <a:cs typeface="Arial"/>
            </a:endParaRPr>
          </a:p>
        </p:txBody>
      </p:sp>
      <p:sp>
        <p:nvSpPr>
          <p:cNvPr id="30" name="object 30"/>
          <p:cNvSpPr txBox="1"/>
          <p:nvPr/>
        </p:nvSpPr>
        <p:spPr>
          <a:xfrm>
            <a:off x="824943" y="1136977"/>
            <a:ext cx="545252" cy="182038"/>
          </a:xfrm>
          <a:prstGeom prst="rect">
            <a:avLst/>
          </a:prstGeom>
        </p:spPr>
        <p:txBody>
          <a:bodyPr vert="horz" wrap="square" lIns="0" tIns="0" rIns="0" bIns="0" rtlCol="0">
            <a:spAutoFit/>
          </a:bodyPr>
          <a:lstStyle/>
          <a:p>
            <a:pPr marL="5776" defTabSz="685800"/>
            <a:r>
              <a:rPr sz="1183" b="1" spc="5" dirty="0">
                <a:solidFill>
                  <a:srgbClr val="0070C0"/>
                </a:solidFill>
                <a:latin typeface="Arial"/>
                <a:cs typeface="Arial"/>
              </a:rPr>
              <a:t>Layer</a:t>
            </a:r>
            <a:r>
              <a:rPr sz="1183" b="1" spc="34" dirty="0">
                <a:solidFill>
                  <a:srgbClr val="0070C0"/>
                </a:solidFill>
                <a:latin typeface="Times New Roman"/>
                <a:cs typeface="Times New Roman"/>
              </a:rPr>
              <a:t> </a:t>
            </a:r>
            <a:r>
              <a:rPr sz="1183" b="1" spc="5" dirty="0">
                <a:solidFill>
                  <a:srgbClr val="0070C0"/>
                </a:solidFill>
                <a:latin typeface="Arial"/>
                <a:cs typeface="Arial"/>
              </a:rPr>
              <a:t>6</a:t>
            </a:r>
            <a:endParaRPr sz="1183">
              <a:solidFill>
                <a:srgbClr val="2B2B2B"/>
              </a:solidFill>
              <a:latin typeface="Arial"/>
              <a:cs typeface="Arial"/>
            </a:endParaRPr>
          </a:p>
        </p:txBody>
      </p:sp>
      <p:sp>
        <p:nvSpPr>
          <p:cNvPr id="31" name="object 31"/>
          <p:cNvSpPr/>
          <p:nvPr/>
        </p:nvSpPr>
        <p:spPr>
          <a:xfrm>
            <a:off x="489557" y="1555943"/>
            <a:ext cx="7999428" cy="583084"/>
          </a:xfrm>
          <a:custGeom>
            <a:avLst/>
            <a:gdLst/>
            <a:ahLst/>
            <a:cxnLst/>
            <a:rect l="l" t="t" r="r" b="b"/>
            <a:pathLst>
              <a:path w="17588865" h="1282064">
                <a:moveTo>
                  <a:pt x="0" y="213606"/>
                </a:moveTo>
                <a:lnTo>
                  <a:pt x="6207" y="162269"/>
                </a:lnTo>
                <a:lnTo>
                  <a:pt x="23841" y="115435"/>
                </a:lnTo>
                <a:lnTo>
                  <a:pt x="51418" y="74587"/>
                </a:lnTo>
                <a:lnTo>
                  <a:pt x="87452" y="41209"/>
                </a:lnTo>
                <a:lnTo>
                  <a:pt x="130460" y="16784"/>
                </a:lnTo>
                <a:lnTo>
                  <a:pt x="178957" y="2795"/>
                </a:lnTo>
                <a:lnTo>
                  <a:pt x="213606" y="0"/>
                </a:lnTo>
                <a:lnTo>
                  <a:pt x="17374957" y="0"/>
                </a:lnTo>
                <a:lnTo>
                  <a:pt x="17426294" y="6207"/>
                </a:lnTo>
                <a:lnTo>
                  <a:pt x="17473128" y="23839"/>
                </a:lnTo>
                <a:lnTo>
                  <a:pt x="17513976" y="51413"/>
                </a:lnTo>
                <a:lnTo>
                  <a:pt x="17547354" y="87446"/>
                </a:lnTo>
                <a:lnTo>
                  <a:pt x="17571779" y="130454"/>
                </a:lnTo>
                <a:lnTo>
                  <a:pt x="17585768" y="178954"/>
                </a:lnTo>
                <a:lnTo>
                  <a:pt x="17588563" y="213606"/>
                </a:lnTo>
                <a:lnTo>
                  <a:pt x="17588563" y="1068005"/>
                </a:lnTo>
                <a:lnTo>
                  <a:pt x="17582356" y="1119343"/>
                </a:lnTo>
                <a:lnTo>
                  <a:pt x="17564724" y="1166181"/>
                </a:lnTo>
                <a:lnTo>
                  <a:pt x="17537149" y="1207034"/>
                </a:lnTo>
                <a:lnTo>
                  <a:pt x="17501117" y="1240418"/>
                </a:lnTo>
                <a:lnTo>
                  <a:pt x="17458109" y="1264848"/>
                </a:lnTo>
                <a:lnTo>
                  <a:pt x="17409609" y="1278840"/>
                </a:lnTo>
                <a:lnTo>
                  <a:pt x="17374957" y="1281636"/>
                </a:lnTo>
                <a:lnTo>
                  <a:pt x="213606" y="1281636"/>
                </a:lnTo>
                <a:lnTo>
                  <a:pt x="162273" y="1275427"/>
                </a:lnTo>
                <a:lnTo>
                  <a:pt x="115440" y="1257791"/>
                </a:lnTo>
                <a:lnTo>
                  <a:pt x="74592" y="1230211"/>
                </a:lnTo>
                <a:lnTo>
                  <a:pt x="41213" y="1194173"/>
                </a:lnTo>
                <a:lnTo>
                  <a:pt x="16785" y="1151160"/>
                </a:lnTo>
                <a:lnTo>
                  <a:pt x="2795" y="1102657"/>
                </a:lnTo>
                <a:lnTo>
                  <a:pt x="0" y="1068005"/>
                </a:lnTo>
                <a:lnTo>
                  <a:pt x="0" y="213606"/>
                </a:lnTo>
                <a:close/>
              </a:path>
            </a:pathLst>
          </a:custGeom>
          <a:ln w="31412">
            <a:solidFill>
              <a:srgbClr val="0F476C"/>
            </a:solidFill>
          </a:ln>
        </p:spPr>
        <p:txBody>
          <a:bodyPr wrap="square" lIns="0" tIns="0" rIns="0" bIns="0" rtlCol="0"/>
          <a:lstStyle/>
          <a:p>
            <a:pPr defTabSz="685800"/>
            <a:endParaRPr sz="819">
              <a:solidFill>
                <a:srgbClr val="2B2B2B"/>
              </a:solidFill>
              <a:latin typeface="IBM Plex Sans"/>
            </a:endParaRPr>
          </a:p>
        </p:txBody>
      </p:sp>
      <p:sp>
        <p:nvSpPr>
          <p:cNvPr id="32" name="object 32"/>
          <p:cNvSpPr/>
          <p:nvPr/>
        </p:nvSpPr>
        <p:spPr>
          <a:xfrm>
            <a:off x="4984895" y="3937036"/>
            <a:ext cx="2276319" cy="471454"/>
          </a:xfrm>
          <a:prstGeom prst="rect">
            <a:avLst/>
          </a:prstGeom>
          <a:blipFill>
            <a:blip r:embed="rId3"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3" name="object 33"/>
          <p:cNvSpPr/>
          <p:nvPr/>
        </p:nvSpPr>
        <p:spPr>
          <a:xfrm>
            <a:off x="4999948" y="3364353"/>
            <a:ext cx="2242969" cy="385735"/>
          </a:xfrm>
          <a:prstGeom prst="rect">
            <a:avLst/>
          </a:prstGeom>
          <a:blipFill>
            <a:blip r:embed="rId4"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4" name="object 34"/>
          <p:cNvSpPr/>
          <p:nvPr/>
        </p:nvSpPr>
        <p:spPr>
          <a:xfrm>
            <a:off x="4717544" y="2858113"/>
            <a:ext cx="2690627" cy="352400"/>
          </a:xfrm>
          <a:prstGeom prst="rect">
            <a:avLst/>
          </a:prstGeom>
          <a:blipFill>
            <a:blip r:embed="rId5"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5" name="object 35"/>
          <p:cNvSpPr/>
          <p:nvPr/>
        </p:nvSpPr>
        <p:spPr>
          <a:xfrm>
            <a:off x="4638946" y="2228732"/>
            <a:ext cx="2847767" cy="438117"/>
          </a:xfrm>
          <a:prstGeom prst="rect">
            <a:avLst/>
          </a:prstGeom>
          <a:blipFill>
            <a:blip r:embed="rId6"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6" name="object 36"/>
          <p:cNvSpPr/>
          <p:nvPr/>
        </p:nvSpPr>
        <p:spPr>
          <a:xfrm>
            <a:off x="4350838" y="1613152"/>
            <a:ext cx="838139" cy="480980"/>
          </a:xfrm>
          <a:prstGeom prst="rect">
            <a:avLst/>
          </a:prstGeom>
          <a:blipFill>
            <a:blip r:embed="rId7"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7" name="object 37"/>
          <p:cNvSpPr/>
          <p:nvPr/>
        </p:nvSpPr>
        <p:spPr>
          <a:xfrm>
            <a:off x="5029641" y="1701234"/>
            <a:ext cx="933374" cy="304779"/>
          </a:xfrm>
          <a:prstGeom prst="rect">
            <a:avLst/>
          </a:prstGeom>
          <a:blipFill>
            <a:blip r:embed="rId8"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8" name="object 38"/>
          <p:cNvSpPr/>
          <p:nvPr/>
        </p:nvSpPr>
        <p:spPr>
          <a:xfrm>
            <a:off x="6051514" y="1644276"/>
            <a:ext cx="890525" cy="380972"/>
          </a:xfrm>
          <a:prstGeom prst="rect">
            <a:avLst/>
          </a:prstGeom>
          <a:blipFill>
            <a:blip r:embed="rId9"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39" name="object 39"/>
          <p:cNvSpPr/>
          <p:nvPr/>
        </p:nvSpPr>
        <p:spPr>
          <a:xfrm>
            <a:off x="6966878" y="1664119"/>
            <a:ext cx="823853" cy="400022"/>
          </a:xfrm>
          <a:prstGeom prst="rect">
            <a:avLst/>
          </a:prstGeom>
          <a:blipFill>
            <a:blip r:embed="rId10"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40" name="object 40"/>
          <p:cNvSpPr/>
          <p:nvPr/>
        </p:nvSpPr>
        <p:spPr>
          <a:xfrm>
            <a:off x="4438340" y="1071283"/>
            <a:ext cx="857189" cy="266681"/>
          </a:xfrm>
          <a:prstGeom prst="rect">
            <a:avLst/>
          </a:prstGeom>
          <a:blipFill>
            <a:blip r:embed="rId11"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41" name="object 41"/>
          <p:cNvSpPr/>
          <p:nvPr/>
        </p:nvSpPr>
        <p:spPr>
          <a:xfrm>
            <a:off x="5422441" y="1020150"/>
            <a:ext cx="533351" cy="495265"/>
          </a:xfrm>
          <a:prstGeom prst="rect">
            <a:avLst/>
          </a:prstGeom>
          <a:blipFill>
            <a:blip r:embed="rId12" cstate="print"/>
            <a:stretch>
              <a:fillRect/>
            </a:stretch>
          </a:blipFill>
        </p:spPr>
        <p:txBody>
          <a:bodyPr wrap="square" lIns="0" tIns="0" rIns="0" bIns="0" rtlCol="0"/>
          <a:lstStyle/>
          <a:p>
            <a:pPr defTabSz="685800"/>
            <a:endParaRPr sz="819">
              <a:solidFill>
                <a:srgbClr val="2B2B2B"/>
              </a:solidFill>
              <a:latin typeface="IBM Plex Sans"/>
            </a:endParaRPr>
          </a:p>
        </p:txBody>
      </p:sp>
      <p:sp>
        <p:nvSpPr>
          <p:cNvPr id="42" name="object 31"/>
          <p:cNvSpPr/>
          <p:nvPr/>
        </p:nvSpPr>
        <p:spPr>
          <a:xfrm>
            <a:off x="489557" y="2161766"/>
            <a:ext cx="7999428" cy="583084"/>
          </a:xfrm>
          <a:custGeom>
            <a:avLst/>
            <a:gdLst/>
            <a:ahLst/>
            <a:cxnLst/>
            <a:rect l="l" t="t" r="r" b="b"/>
            <a:pathLst>
              <a:path w="17588865" h="1282064">
                <a:moveTo>
                  <a:pt x="0" y="213606"/>
                </a:moveTo>
                <a:lnTo>
                  <a:pt x="6207" y="162269"/>
                </a:lnTo>
                <a:lnTo>
                  <a:pt x="23841" y="115435"/>
                </a:lnTo>
                <a:lnTo>
                  <a:pt x="51418" y="74587"/>
                </a:lnTo>
                <a:lnTo>
                  <a:pt x="87452" y="41209"/>
                </a:lnTo>
                <a:lnTo>
                  <a:pt x="130460" y="16784"/>
                </a:lnTo>
                <a:lnTo>
                  <a:pt x="178957" y="2795"/>
                </a:lnTo>
                <a:lnTo>
                  <a:pt x="213606" y="0"/>
                </a:lnTo>
                <a:lnTo>
                  <a:pt x="17374957" y="0"/>
                </a:lnTo>
                <a:lnTo>
                  <a:pt x="17426294" y="6207"/>
                </a:lnTo>
                <a:lnTo>
                  <a:pt x="17473128" y="23839"/>
                </a:lnTo>
                <a:lnTo>
                  <a:pt x="17513976" y="51413"/>
                </a:lnTo>
                <a:lnTo>
                  <a:pt x="17547354" y="87446"/>
                </a:lnTo>
                <a:lnTo>
                  <a:pt x="17571779" y="130454"/>
                </a:lnTo>
                <a:lnTo>
                  <a:pt x="17585768" y="178954"/>
                </a:lnTo>
                <a:lnTo>
                  <a:pt x="17588563" y="213606"/>
                </a:lnTo>
                <a:lnTo>
                  <a:pt x="17588563" y="1068005"/>
                </a:lnTo>
                <a:lnTo>
                  <a:pt x="17582356" y="1119343"/>
                </a:lnTo>
                <a:lnTo>
                  <a:pt x="17564724" y="1166181"/>
                </a:lnTo>
                <a:lnTo>
                  <a:pt x="17537149" y="1207034"/>
                </a:lnTo>
                <a:lnTo>
                  <a:pt x="17501117" y="1240418"/>
                </a:lnTo>
                <a:lnTo>
                  <a:pt x="17458109" y="1264848"/>
                </a:lnTo>
                <a:lnTo>
                  <a:pt x="17409609" y="1278840"/>
                </a:lnTo>
                <a:lnTo>
                  <a:pt x="17374957" y="1281636"/>
                </a:lnTo>
                <a:lnTo>
                  <a:pt x="213606" y="1281636"/>
                </a:lnTo>
                <a:lnTo>
                  <a:pt x="162273" y="1275427"/>
                </a:lnTo>
                <a:lnTo>
                  <a:pt x="115440" y="1257791"/>
                </a:lnTo>
                <a:lnTo>
                  <a:pt x="74592" y="1230211"/>
                </a:lnTo>
                <a:lnTo>
                  <a:pt x="41213" y="1194173"/>
                </a:lnTo>
                <a:lnTo>
                  <a:pt x="16785" y="1151160"/>
                </a:lnTo>
                <a:lnTo>
                  <a:pt x="2795" y="1102657"/>
                </a:lnTo>
                <a:lnTo>
                  <a:pt x="0" y="1068005"/>
                </a:lnTo>
                <a:lnTo>
                  <a:pt x="0" y="213606"/>
                </a:lnTo>
                <a:close/>
              </a:path>
            </a:pathLst>
          </a:custGeom>
          <a:ln w="31412">
            <a:solidFill>
              <a:srgbClr val="0F476C"/>
            </a:solidFill>
          </a:ln>
        </p:spPr>
        <p:txBody>
          <a:bodyPr wrap="square" lIns="0" tIns="0" rIns="0" bIns="0" rtlCol="0"/>
          <a:lstStyle/>
          <a:p>
            <a:pPr defTabSz="685800"/>
            <a:endParaRPr sz="819">
              <a:solidFill>
                <a:srgbClr val="2B2B2B"/>
              </a:solidFill>
              <a:latin typeface="IBM Plex Sans"/>
            </a:endParaRPr>
          </a:p>
        </p:txBody>
      </p:sp>
    </p:spTree>
    <p:extLst>
      <p:ext uri="{BB962C8B-B14F-4D97-AF65-F5344CB8AC3E}">
        <p14:creationId xmlns:p14="http://schemas.microsoft.com/office/powerpoint/2010/main" val="175849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83D99CD-68BB-C44E-874D-939DC6B313B9}"/>
              </a:ext>
            </a:extLst>
          </p:cNvPr>
          <p:cNvSpPr txBox="1">
            <a:spLocks/>
          </p:cNvSpPr>
          <p:nvPr/>
        </p:nvSpPr>
        <p:spPr>
          <a:xfrm>
            <a:off x="132332" y="132485"/>
            <a:ext cx="3722337" cy="332783"/>
          </a:xfrm>
          <a:prstGeom prst="rect">
            <a:avLst/>
          </a:prstGeom>
        </p:spPr>
        <p:txBody>
          <a:bodyPr vert="horz" wrap="square" lIns="0" tIns="952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25" defTabSz="685800">
              <a:lnSpc>
                <a:spcPct val="100000"/>
              </a:lnSpc>
              <a:spcBef>
                <a:spcPts val="75"/>
              </a:spcBef>
            </a:pPr>
            <a:r>
              <a:rPr lang="en-IN" sz="2100" b="1" dirty="0">
                <a:solidFill>
                  <a:srgbClr val="000000"/>
                </a:solidFill>
                <a:latin typeface="IBM Plex Sans"/>
              </a:rPr>
              <a:t>What are</a:t>
            </a:r>
            <a:r>
              <a:rPr lang="en-IN" sz="2100" b="1" spc="-34" dirty="0">
                <a:solidFill>
                  <a:srgbClr val="000000"/>
                </a:solidFill>
                <a:latin typeface="IBM Plex Sans"/>
              </a:rPr>
              <a:t> </a:t>
            </a:r>
            <a:r>
              <a:rPr lang="en-IN" sz="2100" b="1" dirty="0">
                <a:solidFill>
                  <a:srgbClr val="000000"/>
                </a:solidFill>
                <a:latin typeface="IBM Plex Sans"/>
              </a:rPr>
              <a:t>containers?</a:t>
            </a:r>
            <a:endParaRPr lang="en-IN" sz="2100" b="1" dirty="0">
              <a:solidFill>
                <a:srgbClr val="2B2B2B"/>
              </a:solidFill>
              <a:latin typeface="IBM Plex Sans"/>
            </a:endParaRPr>
          </a:p>
        </p:txBody>
      </p:sp>
      <p:sp>
        <p:nvSpPr>
          <p:cNvPr id="3" name="object 3">
            <a:extLst>
              <a:ext uri="{FF2B5EF4-FFF2-40B4-BE49-F238E27FC236}">
                <a16:creationId xmlns:a16="http://schemas.microsoft.com/office/drawing/2014/main" id="{94F24587-6AFC-454E-BD76-C2EFBD305992}"/>
              </a:ext>
            </a:extLst>
          </p:cNvPr>
          <p:cNvSpPr txBox="1"/>
          <p:nvPr/>
        </p:nvSpPr>
        <p:spPr>
          <a:xfrm>
            <a:off x="132333" y="448759"/>
            <a:ext cx="3596213" cy="2021387"/>
          </a:xfrm>
          <a:prstGeom prst="rect">
            <a:avLst/>
          </a:prstGeom>
        </p:spPr>
        <p:txBody>
          <a:bodyPr vert="horz" wrap="square" lIns="0" tIns="17145" rIns="0" bIns="0" rtlCol="0">
            <a:spAutoFit/>
          </a:bodyPr>
          <a:lstStyle/>
          <a:p>
            <a:pPr marL="9525" marR="3810" defTabSz="685800">
              <a:lnSpc>
                <a:spcPts val="1425"/>
              </a:lnSpc>
              <a:spcBef>
                <a:spcPts val="135"/>
              </a:spcBef>
            </a:pPr>
            <a:r>
              <a:rPr sz="1200" spc="-4" dirty="0">
                <a:solidFill>
                  <a:srgbClr val="2B2B2B"/>
                </a:solidFill>
                <a:latin typeface="Arial"/>
                <a:cs typeface="Arial"/>
              </a:rPr>
              <a:t>A </a:t>
            </a:r>
            <a:r>
              <a:rPr sz="1200" spc="-8" dirty="0">
                <a:solidFill>
                  <a:srgbClr val="2B2B2B"/>
                </a:solidFill>
                <a:latin typeface="Arial"/>
                <a:cs typeface="Arial"/>
              </a:rPr>
              <a:t>standard </a:t>
            </a:r>
            <a:r>
              <a:rPr sz="1200" spc="-4" dirty="0">
                <a:solidFill>
                  <a:srgbClr val="2B2B2B"/>
                </a:solidFill>
                <a:latin typeface="Arial"/>
                <a:cs typeface="Arial"/>
              </a:rPr>
              <a:t>way </a:t>
            </a:r>
            <a:r>
              <a:rPr sz="1200" spc="-8" dirty="0">
                <a:solidFill>
                  <a:srgbClr val="2B2B2B"/>
                </a:solidFill>
                <a:latin typeface="Arial"/>
                <a:cs typeface="Arial"/>
              </a:rPr>
              <a:t>to </a:t>
            </a:r>
            <a:r>
              <a:rPr sz="1200" spc="-4" dirty="0">
                <a:solidFill>
                  <a:srgbClr val="2B2B2B"/>
                </a:solidFill>
                <a:latin typeface="Arial"/>
                <a:cs typeface="Arial"/>
              </a:rPr>
              <a:t>package an application and  all its dependencies so </a:t>
            </a:r>
            <a:r>
              <a:rPr sz="1200" spc="-8" dirty="0">
                <a:solidFill>
                  <a:srgbClr val="2B2B2B"/>
                </a:solidFill>
                <a:latin typeface="Arial"/>
                <a:cs typeface="Arial"/>
              </a:rPr>
              <a:t>that </a:t>
            </a:r>
            <a:r>
              <a:rPr sz="1200" spc="-4" dirty="0">
                <a:solidFill>
                  <a:srgbClr val="2B2B2B"/>
                </a:solidFill>
                <a:latin typeface="Arial"/>
                <a:cs typeface="Arial"/>
              </a:rPr>
              <a:t>it can be </a:t>
            </a:r>
            <a:r>
              <a:rPr sz="1200" spc="-8" dirty="0">
                <a:solidFill>
                  <a:srgbClr val="2B2B2B"/>
                </a:solidFill>
                <a:latin typeface="Arial"/>
                <a:cs typeface="Arial"/>
              </a:rPr>
              <a:t>moved  between environments </a:t>
            </a:r>
            <a:r>
              <a:rPr sz="1200" spc="-4" dirty="0">
                <a:solidFill>
                  <a:srgbClr val="2B2B2B"/>
                </a:solidFill>
                <a:latin typeface="Arial"/>
                <a:cs typeface="Arial"/>
              </a:rPr>
              <a:t>and </a:t>
            </a:r>
            <a:r>
              <a:rPr sz="1200" spc="-8" dirty="0">
                <a:solidFill>
                  <a:srgbClr val="2B2B2B"/>
                </a:solidFill>
                <a:latin typeface="Arial"/>
                <a:cs typeface="Arial"/>
              </a:rPr>
              <a:t>run </a:t>
            </a:r>
            <a:r>
              <a:rPr sz="1200" spc="-4" dirty="0">
                <a:solidFill>
                  <a:srgbClr val="2B2B2B"/>
                </a:solidFill>
                <a:latin typeface="Arial"/>
                <a:cs typeface="Arial"/>
              </a:rPr>
              <a:t>without</a:t>
            </a:r>
            <a:r>
              <a:rPr sz="1200" spc="-11" dirty="0">
                <a:solidFill>
                  <a:srgbClr val="2B2B2B"/>
                </a:solidFill>
                <a:latin typeface="Arial"/>
                <a:cs typeface="Arial"/>
              </a:rPr>
              <a:t> </a:t>
            </a:r>
            <a:r>
              <a:rPr sz="1200" spc="-8" dirty="0">
                <a:solidFill>
                  <a:srgbClr val="2B2B2B"/>
                </a:solidFill>
                <a:latin typeface="Arial"/>
                <a:cs typeface="Arial"/>
              </a:rPr>
              <a:t>change</a:t>
            </a:r>
            <a:endParaRPr sz="1200" dirty="0">
              <a:solidFill>
                <a:srgbClr val="2B2B2B"/>
              </a:solidFill>
              <a:latin typeface="Arial"/>
              <a:cs typeface="Arial"/>
            </a:endParaRPr>
          </a:p>
          <a:p>
            <a:pPr defTabSz="685800">
              <a:spcBef>
                <a:spcPts val="26"/>
              </a:spcBef>
            </a:pPr>
            <a:endParaRPr sz="1163" dirty="0">
              <a:solidFill>
                <a:srgbClr val="2B2B2B"/>
              </a:solidFill>
              <a:latin typeface="Times New Roman"/>
              <a:cs typeface="Times New Roman"/>
            </a:endParaRPr>
          </a:p>
          <a:p>
            <a:pPr marL="9525" marR="491490" algn="just" defTabSz="685800">
              <a:lnSpc>
                <a:spcPct val="99200"/>
              </a:lnSpc>
            </a:pPr>
            <a:r>
              <a:rPr sz="1200" spc="-11" dirty="0">
                <a:solidFill>
                  <a:srgbClr val="2B2B2B"/>
                </a:solidFill>
                <a:latin typeface="Arial"/>
                <a:cs typeface="Arial"/>
              </a:rPr>
              <a:t>Work </a:t>
            </a:r>
            <a:r>
              <a:rPr sz="1200" spc="-4" dirty="0">
                <a:solidFill>
                  <a:srgbClr val="2B2B2B"/>
                </a:solidFill>
                <a:latin typeface="Arial"/>
                <a:cs typeface="Arial"/>
              </a:rPr>
              <a:t>by hiding </a:t>
            </a:r>
            <a:r>
              <a:rPr sz="1200" spc="-8" dirty="0">
                <a:solidFill>
                  <a:srgbClr val="2B2B2B"/>
                </a:solidFill>
                <a:latin typeface="Arial"/>
                <a:cs typeface="Arial"/>
              </a:rPr>
              <a:t>the differences between  </a:t>
            </a:r>
            <a:r>
              <a:rPr sz="1200" spc="-4" dirty="0">
                <a:solidFill>
                  <a:srgbClr val="2B2B2B"/>
                </a:solidFill>
                <a:latin typeface="Arial"/>
                <a:cs typeface="Arial"/>
              </a:rPr>
              <a:t>applications inside </a:t>
            </a:r>
            <a:r>
              <a:rPr sz="1200" spc="-8" dirty="0">
                <a:solidFill>
                  <a:srgbClr val="2B2B2B"/>
                </a:solidFill>
                <a:latin typeface="Arial"/>
                <a:cs typeface="Arial"/>
              </a:rPr>
              <a:t>the </a:t>
            </a:r>
            <a:r>
              <a:rPr sz="1200" spc="-4" dirty="0">
                <a:solidFill>
                  <a:srgbClr val="2B2B2B"/>
                </a:solidFill>
                <a:latin typeface="Arial"/>
                <a:cs typeface="Arial"/>
              </a:rPr>
              <a:t>container so</a:t>
            </a:r>
            <a:r>
              <a:rPr sz="1200" spc="-71" dirty="0">
                <a:solidFill>
                  <a:srgbClr val="2B2B2B"/>
                </a:solidFill>
                <a:latin typeface="Arial"/>
                <a:cs typeface="Arial"/>
              </a:rPr>
              <a:t> </a:t>
            </a:r>
            <a:r>
              <a:rPr sz="1200" spc="-8" dirty="0">
                <a:solidFill>
                  <a:srgbClr val="2B2B2B"/>
                </a:solidFill>
                <a:latin typeface="Arial"/>
                <a:cs typeface="Arial"/>
              </a:rPr>
              <a:t>that  everything </a:t>
            </a:r>
            <a:r>
              <a:rPr sz="1200" spc="-4" dirty="0">
                <a:solidFill>
                  <a:srgbClr val="2B2B2B"/>
                </a:solidFill>
                <a:latin typeface="Arial"/>
                <a:cs typeface="Arial"/>
              </a:rPr>
              <a:t>outside </a:t>
            </a:r>
            <a:r>
              <a:rPr sz="1200" spc="-8" dirty="0">
                <a:solidFill>
                  <a:srgbClr val="2B2B2B"/>
                </a:solidFill>
                <a:latin typeface="Arial"/>
                <a:cs typeface="Arial"/>
              </a:rPr>
              <a:t>the </a:t>
            </a:r>
            <a:r>
              <a:rPr sz="1200" spc="-4" dirty="0">
                <a:solidFill>
                  <a:srgbClr val="2B2B2B"/>
                </a:solidFill>
                <a:latin typeface="Arial"/>
                <a:cs typeface="Arial"/>
              </a:rPr>
              <a:t>container can </a:t>
            </a:r>
            <a:r>
              <a:rPr sz="1200" spc="-8" dirty="0">
                <a:solidFill>
                  <a:srgbClr val="2B2B2B"/>
                </a:solidFill>
                <a:latin typeface="Arial"/>
                <a:cs typeface="Arial"/>
              </a:rPr>
              <a:t>be  standardized</a:t>
            </a:r>
            <a:endParaRPr sz="1200" dirty="0">
              <a:solidFill>
                <a:srgbClr val="2B2B2B"/>
              </a:solidFill>
              <a:latin typeface="Arial"/>
              <a:cs typeface="Arial"/>
            </a:endParaRPr>
          </a:p>
          <a:p>
            <a:pPr defTabSz="685800">
              <a:spcBef>
                <a:spcPts val="15"/>
              </a:spcBef>
            </a:pPr>
            <a:endParaRPr sz="1275" dirty="0">
              <a:solidFill>
                <a:srgbClr val="2B2B2B"/>
              </a:solidFill>
              <a:latin typeface="Times New Roman"/>
              <a:cs typeface="Times New Roman"/>
            </a:endParaRPr>
          </a:p>
          <a:p>
            <a:pPr marL="9525" marR="273368" defTabSz="685800">
              <a:lnSpc>
                <a:spcPts val="1425"/>
              </a:lnSpc>
              <a:spcBef>
                <a:spcPts val="4"/>
              </a:spcBef>
            </a:pPr>
            <a:r>
              <a:rPr sz="1200" b="1" spc="-4" dirty="0">
                <a:solidFill>
                  <a:srgbClr val="2B2B2B"/>
                </a:solidFill>
                <a:latin typeface="Arial"/>
                <a:cs typeface="Arial"/>
              </a:rPr>
              <a:t>Docker</a:t>
            </a:r>
            <a:r>
              <a:rPr sz="1200" spc="-4" dirty="0">
                <a:solidFill>
                  <a:srgbClr val="2B2B2B"/>
                </a:solidFill>
                <a:latin typeface="Arial"/>
                <a:cs typeface="Arial"/>
              </a:rPr>
              <a:t>: provides a </a:t>
            </a:r>
            <a:r>
              <a:rPr sz="1200" spc="-8" dirty="0">
                <a:solidFill>
                  <a:srgbClr val="2B2B2B"/>
                </a:solidFill>
                <a:latin typeface="Arial"/>
                <a:cs typeface="Arial"/>
              </a:rPr>
              <a:t>standard </a:t>
            </a:r>
            <a:r>
              <a:rPr sz="1200" spc="-4" dirty="0">
                <a:solidFill>
                  <a:srgbClr val="2B2B2B"/>
                </a:solidFill>
                <a:latin typeface="Arial"/>
                <a:cs typeface="Arial"/>
              </a:rPr>
              <a:t>way </a:t>
            </a:r>
            <a:r>
              <a:rPr sz="1200" spc="-8" dirty="0">
                <a:solidFill>
                  <a:srgbClr val="2B2B2B"/>
                </a:solidFill>
                <a:latin typeface="Arial"/>
                <a:cs typeface="Arial"/>
              </a:rPr>
              <a:t>to create  images for </a:t>
            </a:r>
            <a:r>
              <a:rPr sz="1200" spc="-4" dirty="0">
                <a:solidFill>
                  <a:srgbClr val="2B2B2B"/>
                </a:solidFill>
                <a:latin typeface="Arial"/>
                <a:cs typeface="Arial"/>
              </a:rPr>
              <a:t>Linux</a:t>
            </a:r>
            <a:r>
              <a:rPr sz="1200" spc="-15" dirty="0">
                <a:solidFill>
                  <a:srgbClr val="2B2B2B"/>
                </a:solidFill>
                <a:latin typeface="Arial"/>
                <a:cs typeface="Arial"/>
              </a:rPr>
              <a:t> </a:t>
            </a:r>
            <a:r>
              <a:rPr sz="1200" spc="-8" dirty="0">
                <a:solidFill>
                  <a:srgbClr val="2B2B2B"/>
                </a:solidFill>
                <a:latin typeface="Arial"/>
                <a:cs typeface="Arial"/>
              </a:rPr>
              <a:t>Containers</a:t>
            </a:r>
            <a:endParaRPr sz="1200" dirty="0">
              <a:solidFill>
                <a:srgbClr val="2B2B2B"/>
              </a:solidFill>
              <a:latin typeface="Arial"/>
              <a:cs typeface="Arial"/>
            </a:endParaRPr>
          </a:p>
        </p:txBody>
      </p:sp>
      <p:sp>
        <p:nvSpPr>
          <p:cNvPr id="6" name="object 6">
            <a:extLst>
              <a:ext uri="{FF2B5EF4-FFF2-40B4-BE49-F238E27FC236}">
                <a16:creationId xmlns:a16="http://schemas.microsoft.com/office/drawing/2014/main" id="{0489BC7E-E76C-3B42-9D36-D11A09E53F55}"/>
              </a:ext>
            </a:extLst>
          </p:cNvPr>
          <p:cNvSpPr/>
          <p:nvPr/>
        </p:nvSpPr>
        <p:spPr>
          <a:xfrm>
            <a:off x="174988" y="2630544"/>
            <a:ext cx="727710" cy="609680"/>
          </a:xfrm>
          <a:prstGeom prst="rect">
            <a:avLst/>
          </a:prstGeom>
          <a:blipFill>
            <a:blip r:embed="rId2" cstate="print"/>
            <a:stretch>
              <a:fillRect/>
            </a:stretch>
          </a:blipFill>
        </p:spPr>
        <p:txBody>
          <a:bodyPr wrap="square" lIns="0" tIns="0" rIns="0" bIns="0" rtlCol="0"/>
          <a:lstStyle/>
          <a:p>
            <a:pPr defTabSz="685800"/>
            <a:endParaRPr>
              <a:solidFill>
                <a:srgbClr val="2B2B2B"/>
              </a:solidFill>
              <a:latin typeface="IBM Plex Sans"/>
            </a:endParaRPr>
          </a:p>
        </p:txBody>
      </p:sp>
      <p:sp>
        <p:nvSpPr>
          <p:cNvPr id="8" name="object 8">
            <a:extLst>
              <a:ext uri="{FF2B5EF4-FFF2-40B4-BE49-F238E27FC236}">
                <a16:creationId xmlns:a16="http://schemas.microsoft.com/office/drawing/2014/main" id="{B724096B-3BEE-2447-BF9C-2F5E2DB40399}"/>
              </a:ext>
            </a:extLst>
          </p:cNvPr>
          <p:cNvSpPr txBox="1"/>
          <p:nvPr/>
        </p:nvSpPr>
        <p:spPr>
          <a:xfrm>
            <a:off x="7183888" y="4734601"/>
            <a:ext cx="64770" cy="120226"/>
          </a:xfrm>
          <a:prstGeom prst="rect">
            <a:avLst/>
          </a:prstGeom>
        </p:spPr>
        <p:txBody>
          <a:bodyPr vert="horz" wrap="square" lIns="0" tIns="4763" rIns="0" bIns="0" rtlCol="0">
            <a:spAutoFit/>
          </a:bodyPr>
          <a:lstStyle/>
          <a:p>
            <a:pPr marL="19050" defTabSz="685800">
              <a:spcBef>
                <a:spcPts val="38"/>
              </a:spcBef>
            </a:pPr>
            <a:fld id="{81D60167-4931-47E6-BA6A-407CBD079E47}" type="slidenum">
              <a:rPr sz="375" spc="-4" dirty="0">
                <a:solidFill>
                  <a:srgbClr val="2B2B2B"/>
                </a:solidFill>
                <a:latin typeface="Arial"/>
                <a:cs typeface="Arial"/>
              </a:rPr>
              <a:pPr marL="19050" defTabSz="685800">
                <a:spcBef>
                  <a:spcPts val="38"/>
                </a:spcBef>
              </a:pPr>
              <a:t>11</a:t>
            </a:fld>
            <a:endParaRPr sz="375">
              <a:solidFill>
                <a:srgbClr val="2B2B2B"/>
              </a:solidFill>
              <a:latin typeface="Arial"/>
              <a:cs typeface="Arial"/>
            </a:endParaRPr>
          </a:p>
        </p:txBody>
      </p:sp>
      <p:sp>
        <p:nvSpPr>
          <p:cNvPr id="14" name="object 3">
            <a:extLst>
              <a:ext uri="{FF2B5EF4-FFF2-40B4-BE49-F238E27FC236}">
                <a16:creationId xmlns:a16="http://schemas.microsoft.com/office/drawing/2014/main" id="{586EC1F5-496C-7648-ABDD-211B50856BFB}"/>
              </a:ext>
            </a:extLst>
          </p:cNvPr>
          <p:cNvSpPr txBox="1">
            <a:spLocks/>
          </p:cNvSpPr>
          <p:nvPr/>
        </p:nvSpPr>
        <p:spPr>
          <a:xfrm>
            <a:off x="5114234" y="164931"/>
            <a:ext cx="3160395" cy="240450"/>
          </a:xfrm>
          <a:prstGeom prst="rect">
            <a:avLst/>
          </a:prstGeom>
        </p:spPr>
        <p:txBody>
          <a:bodyPr vert="horz" wrap="square" lIns="0" tIns="952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25" defTabSz="685800">
              <a:lnSpc>
                <a:spcPct val="100000"/>
              </a:lnSpc>
              <a:spcBef>
                <a:spcPts val="75"/>
              </a:spcBef>
            </a:pPr>
            <a:r>
              <a:rPr lang="en-IN" sz="1500" b="1" dirty="0">
                <a:solidFill>
                  <a:srgbClr val="000000"/>
                </a:solidFill>
                <a:latin typeface="IBM Plex Sans"/>
              </a:rPr>
              <a:t>Benefits of using</a:t>
            </a:r>
            <a:r>
              <a:rPr lang="en-IN" sz="1500" b="1" spc="-30" dirty="0">
                <a:solidFill>
                  <a:srgbClr val="000000"/>
                </a:solidFill>
                <a:latin typeface="IBM Plex Sans"/>
              </a:rPr>
              <a:t> </a:t>
            </a:r>
            <a:r>
              <a:rPr lang="en-IN" sz="1500" b="1" dirty="0">
                <a:solidFill>
                  <a:srgbClr val="000000"/>
                </a:solidFill>
                <a:latin typeface="IBM Plex Sans"/>
              </a:rPr>
              <a:t>containers</a:t>
            </a:r>
            <a:endParaRPr lang="en-IN" sz="1500" b="1" dirty="0">
              <a:solidFill>
                <a:srgbClr val="2B2B2B"/>
              </a:solidFill>
              <a:latin typeface="IBM Plex Sans"/>
            </a:endParaRPr>
          </a:p>
        </p:txBody>
      </p:sp>
      <p:sp>
        <p:nvSpPr>
          <p:cNvPr id="15" name="object 4">
            <a:extLst>
              <a:ext uri="{FF2B5EF4-FFF2-40B4-BE49-F238E27FC236}">
                <a16:creationId xmlns:a16="http://schemas.microsoft.com/office/drawing/2014/main" id="{B4469F04-8808-2A43-814A-D071876AC165}"/>
              </a:ext>
            </a:extLst>
          </p:cNvPr>
          <p:cNvSpPr txBox="1"/>
          <p:nvPr/>
        </p:nvSpPr>
        <p:spPr>
          <a:xfrm>
            <a:off x="5114234" y="377671"/>
            <a:ext cx="3160395" cy="2321117"/>
          </a:xfrm>
          <a:prstGeom prst="rect">
            <a:avLst/>
          </a:prstGeom>
        </p:spPr>
        <p:txBody>
          <a:bodyPr vert="horz" wrap="square" lIns="0" tIns="98584" rIns="0" bIns="0" rtlCol="0">
            <a:spAutoFit/>
          </a:bodyPr>
          <a:lstStyle/>
          <a:p>
            <a:pPr marL="223838" indent="-214313" defTabSz="685800">
              <a:spcBef>
                <a:spcPts val="776"/>
              </a:spcBef>
              <a:buFont typeface="Arial" panose="020B0604020202020204" pitchFamily="34" charset="0"/>
              <a:buChar char="•"/>
            </a:pPr>
            <a:r>
              <a:rPr sz="1050" spc="8" dirty="0">
                <a:solidFill>
                  <a:srgbClr val="2B2B2B"/>
                </a:solidFill>
                <a:latin typeface="Arial"/>
                <a:cs typeface="Arial"/>
              </a:rPr>
              <a:t>Can </a:t>
            </a:r>
            <a:r>
              <a:rPr sz="1050" spc="4" dirty="0">
                <a:solidFill>
                  <a:srgbClr val="2B2B2B"/>
                </a:solidFill>
                <a:latin typeface="Arial"/>
                <a:cs typeface="Arial"/>
              </a:rPr>
              <a:t>run on </a:t>
            </a:r>
            <a:r>
              <a:rPr sz="1050" spc="8" dirty="0">
                <a:solidFill>
                  <a:srgbClr val="2B2B2B"/>
                </a:solidFill>
                <a:latin typeface="Arial"/>
                <a:cs typeface="Arial"/>
              </a:rPr>
              <a:t>many </a:t>
            </a:r>
            <a:r>
              <a:rPr sz="1050" spc="4" dirty="0">
                <a:solidFill>
                  <a:srgbClr val="2B2B2B"/>
                </a:solidFill>
                <a:latin typeface="Arial"/>
                <a:cs typeface="Arial"/>
              </a:rPr>
              <a:t>different</a:t>
            </a:r>
            <a:r>
              <a:rPr sz="1050" spc="56" dirty="0">
                <a:solidFill>
                  <a:srgbClr val="2B2B2B"/>
                </a:solidFill>
                <a:latin typeface="Arial"/>
                <a:cs typeface="Arial"/>
              </a:rPr>
              <a:t> </a:t>
            </a:r>
            <a:r>
              <a:rPr sz="1050" spc="8" dirty="0">
                <a:solidFill>
                  <a:srgbClr val="2B2B2B"/>
                </a:solidFill>
                <a:latin typeface="Arial"/>
                <a:cs typeface="Arial"/>
              </a:rPr>
              <a:t>platforms</a:t>
            </a:r>
            <a:endParaRPr sz="1050" dirty="0">
              <a:solidFill>
                <a:srgbClr val="2B2B2B"/>
              </a:solidFill>
              <a:latin typeface="Arial"/>
              <a:cs typeface="Arial"/>
            </a:endParaRPr>
          </a:p>
          <a:p>
            <a:pPr marL="223838" marR="540068" indent="-214313" defTabSz="685800">
              <a:lnSpc>
                <a:spcPct val="101400"/>
              </a:lnSpc>
              <a:spcBef>
                <a:spcPts val="683"/>
              </a:spcBef>
              <a:buFont typeface="Arial" panose="020B0604020202020204" pitchFamily="34" charset="0"/>
              <a:buChar char="•"/>
            </a:pPr>
            <a:r>
              <a:rPr sz="1050" spc="8" dirty="0">
                <a:solidFill>
                  <a:srgbClr val="2B2B2B"/>
                </a:solidFill>
                <a:latin typeface="Arial"/>
                <a:cs typeface="Arial"/>
              </a:rPr>
              <a:t>Processes share OS resources, </a:t>
            </a:r>
            <a:r>
              <a:rPr sz="1050" spc="4" dirty="0">
                <a:solidFill>
                  <a:srgbClr val="2B2B2B"/>
                </a:solidFill>
                <a:latin typeface="Arial"/>
                <a:cs typeface="Arial"/>
              </a:rPr>
              <a:t>but </a:t>
            </a:r>
            <a:r>
              <a:rPr sz="1050" spc="8" dirty="0">
                <a:solidFill>
                  <a:srgbClr val="2B2B2B"/>
                </a:solidFill>
                <a:latin typeface="Arial"/>
                <a:cs typeface="Arial"/>
              </a:rPr>
              <a:t>remain  segregated</a:t>
            </a:r>
            <a:endParaRPr sz="1050" dirty="0">
              <a:solidFill>
                <a:srgbClr val="2B2B2B"/>
              </a:solidFill>
              <a:latin typeface="Arial"/>
              <a:cs typeface="Arial"/>
            </a:endParaRPr>
          </a:p>
          <a:p>
            <a:pPr marL="223838" marR="180499" indent="-214313" defTabSz="685800">
              <a:lnSpc>
                <a:spcPct val="101400"/>
              </a:lnSpc>
              <a:spcBef>
                <a:spcPts val="668"/>
              </a:spcBef>
              <a:buFont typeface="Arial" panose="020B0604020202020204" pitchFamily="34" charset="0"/>
              <a:buChar char="•"/>
            </a:pPr>
            <a:r>
              <a:rPr sz="1050" spc="4" dirty="0">
                <a:solidFill>
                  <a:srgbClr val="2B2B2B"/>
                </a:solidFill>
                <a:latin typeface="Arial"/>
                <a:cs typeface="Arial"/>
              </a:rPr>
              <a:t>Isolate the different </a:t>
            </a:r>
            <a:r>
              <a:rPr sz="1050" spc="8" dirty="0">
                <a:solidFill>
                  <a:srgbClr val="2B2B2B"/>
                </a:solidFill>
                <a:latin typeface="Arial"/>
                <a:cs typeface="Arial"/>
              </a:rPr>
              <a:t>requirements between </a:t>
            </a:r>
            <a:r>
              <a:rPr sz="1050" spc="4" dirty="0">
                <a:solidFill>
                  <a:srgbClr val="2B2B2B"/>
                </a:solidFill>
                <a:latin typeface="Arial"/>
                <a:cs typeface="Arial"/>
              </a:rPr>
              <a:t>the  </a:t>
            </a:r>
            <a:r>
              <a:rPr sz="1050" spc="8" dirty="0">
                <a:solidFill>
                  <a:srgbClr val="2B2B2B"/>
                </a:solidFill>
                <a:latin typeface="Arial"/>
                <a:cs typeface="Arial"/>
              </a:rPr>
              <a:t>applications </a:t>
            </a:r>
            <a:r>
              <a:rPr sz="1050" spc="4" dirty="0">
                <a:solidFill>
                  <a:srgbClr val="2B2B2B"/>
                </a:solidFill>
                <a:latin typeface="Arial"/>
                <a:cs typeface="Arial"/>
              </a:rPr>
              <a:t>that run inside the </a:t>
            </a:r>
            <a:r>
              <a:rPr sz="1050" dirty="0">
                <a:solidFill>
                  <a:srgbClr val="2B2B2B"/>
                </a:solidFill>
                <a:latin typeface="Arial"/>
                <a:cs typeface="Arial"/>
              </a:rPr>
              <a:t>container, </a:t>
            </a:r>
            <a:r>
              <a:rPr sz="1050" spc="4" dirty="0">
                <a:solidFill>
                  <a:srgbClr val="2B2B2B"/>
                </a:solidFill>
                <a:latin typeface="Arial"/>
                <a:cs typeface="Arial"/>
              </a:rPr>
              <a:t>and </a:t>
            </a:r>
            <a:r>
              <a:rPr sz="1050" spc="8" dirty="0">
                <a:solidFill>
                  <a:srgbClr val="2B2B2B"/>
                </a:solidFill>
                <a:latin typeface="Arial"/>
                <a:cs typeface="Arial"/>
              </a:rPr>
              <a:t>the  operations </a:t>
            </a:r>
            <a:r>
              <a:rPr sz="1050" spc="4" dirty="0">
                <a:solidFill>
                  <a:srgbClr val="2B2B2B"/>
                </a:solidFill>
                <a:latin typeface="Arial"/>
                <a:cs typeface="Arial"/>
              </a:rPr>
              <a:t>that run outside the</a:t>
            </a:r>
            <a:r>
              <a:rPr sz="1050" spc="64" dirty="0">
                <a:solidFill>
                  <a:srgbClr val="2B2B2B"/>
                </a:solidFill>
                <a:latin typeface="Arial"/>
                <a:cs typeface="Arial"/>
              </a:rPr>
              <a:t> </a:t>
            </a:r>
            <a:r>
              <a:rPr sz="1050" spc="8" dirty="0">
                <a:solidFill>
                  <a:srgbClr val="2B2B2B"/>
                </a:solidFill>
                <a:latin typeface="Arial"/>
                <a:cs typeface="Arial"/>
              </a:rPr>
              <a:t>container</a:t>
            </a:r>
            <a:endParaRPr sz="1050" dirty="0">
              <a:solidFill>
                <a:srgbClr val="2B2B2B"/>
              </a:solidFill>
              <a:latin typeface="Arial"/>
              <a:cs typeface="Arial"/>
            </a:endParaRPr>
          </a:p>
          <a:p>
            <a:pPr marL="223838" marR="477203" indent="-214313" defTabSz="685800">
              <a:lnSpc>
                <a:spcPct val="101400"/>
              </a:lnSpc>
              <a:spcBef>
                <a:spcPts val="668"/>
              </a:spcBef>
              <a:buFont typeface="Arial" panose="020B0604020202020204" pitchFamily="34" charset="0"/>
              <a:buChar char="•"/>
            </a:pPr>
            <a:r>
              <a:rPr sz="1050" spc="8" dirty="0">
                <a:solidFill>
                  <a:srgbClr val="2B2B2B"/>
                </a:solidFill>
                <a:latin typeface="Arial"/>
                <a:cs typeface="Arial"/>
              </a:rPr>
              <a:t>Quick </a:t>
            </a:r>
            <a:r>
              <a:rPr sz="1050" spc="4" dirty="0">
                <a:solidFill>
                  <a:srgbClr val="2B2B2B"/>
                </a:solidFill>
                <a:latin typeface="Arial"/>
                <a:cs typeface="Arial"/>
              </a:rPr>
              <a:t>and </a:t>
            </a:r>
            <a:r>
              <a:rPr sz="1050" spc="8" dirty="0">
                <a:solidFill>
                  <a:srgbClr val="2B2B2B"/>
                </a:solidFill>
                <a:latin typeface="Arial"/>
                <a:cs typeface="Arial"/>
              </a:rPr>
              <a:t>easy </a:t>
            </a:r>
            <a:r>
              <a:rPr sz="1050" dirty="0">
                <a:solidFill>
                  <a:srgbClr val="2B2B2B"/>
                </a:solidFill>
                <a:latin typeface="Arial"/>
                <a:cs typeface="Arial"/>
              </a:rPr>
              <a:t>to </a:t>
            </a:r>
            <a:r>
              <a:rPr sz="1050" spc="8" dirty="0">
                <a:solidFill>
                  <a:srgbClr val="2B2B2B"/>
                </a:solidFill>
                <a:latin typeface="Arial"/>
                <a:cs typeface="Arial"/>
              </a:rPr>
              <a:t>create, </a:t>
            </a:r>
            <a:r>
              <a:rPr sz="1050" spc="4" dirty="0">
                <a:solidFill>
                  <a:srgbClr val="2B2B2B"/>
                </a:solidFill>
                <a:latin typeface="Arial"/>
                <a:cs typeface="Arial"/>
              </a:rPr>
              <a:t>delete, start, stop,  </a:t>
            </a:r>
            <a:r>
              <a:rPr sz="1050" spc="8" dirty="0">
                <a:solidFill>
                  <a:srgbClr val="2B2B2B"/>
                </a:solidFill>
                <a:latin typeface="Arial"/>
                <a:cs typeface="Arial"/>
              </a:rPr>
              <a:t>download, </a:t>
            </a:r>
            <a:r>
              <a:rPr sz="1050" spc="4" dirty="0">
                <a:solidFill>
                  <a:srgbClr val="2B2B2B"/>
                </a:solidFill>
                <a:latin typeface="Arial"/>
                <a:cs typeface="Arial"/>
              </a:rPr>
              <a:t>and</a:t>
            </a:r>
            <a:r>
              <a:rPr sz="1050" spc="19" dirty="0">
                <a:solidFill>
                  <a:srgbClr val="2B2B2B"/>
                </a:solidFill>
                <a:latin typeface="Arial"/>
                <a:cs typeface="Arial"/>
              </a:rPr>
              <a:t> </a:t>
            </a:r>
            <a:r>
              <a:rPr sz="1050" spc="8" dirty="0">
                <a:solidFill>
                  <a:srgbClr val="2B2B2B"/>
                </a:solidFill>
                <a:latin typeface="Arial"/>
                <a:cs typeface="Arial"/>
              </a:rPr>
              <a:t>share</a:t>
            </a:r>
            <a:endParaRPr sz="1050" dirty="0">
              <a:solidFill>
                <a:srgbClr val="2B2B2B"/>
              </a:solidFill>
              <a:latin typeface="Arial"/>
              <a:cs typeface="Arial"/>
            </a:endParaRPr>
          </a:p>
          <a:p>
            <a:pPr marL="223838" marR="3810" indent="-214313" defTabSz="685800">
              <a:lnSpc>
                <a:spcPct val="107100"/>
              </a:lnSpc>
              <a:spcBef>
                <a:spcPts val="521"/>
              </a:spcBef>
              <a:buFont typeface="Arial" panose="020B0604020202020204" pitchFamily="34" charset="0"/>
              <a:buChar char="•"/>
            </a:pPr>
            <a:r>
              <a:rPr sz="1050" spc="8" dirty="0">
                <a:solidFill>
                  <a:srgbClr val="2B2B2B"/>
                </a:solidFill>
                <a:latin typeface="Arial"/>
                <a:cs typeface="Arial"/>
              </a:rPr>
              <a:t>Use hardware resources more </a:t>
            </a:r>
            <a:r>
              <a:rPr sz="1050" spc="4" dirty="0">
                <a:solidFill>
                  <a:srgbClr val="2B2B2B"/>
                </a:solidFill>
                <a:latin typeface="Arial"/>
                <a:cs typeface="Arial"/>
              </a:rPr>
              <a:t>efficiently than virtual  </a:t>
            </a:r>
            <a:r>
              <a:rPr sz="1050" spc="8" dirty="0">
                <a:solidFill>
                  <a:srgbClr val="2B2B2B"/>
                </a:solidFill>
                <a:latin typeface="Arial"/>
                <a:cs typeface="Arial"/>
              </a:rPr>
              <a:t>machines, </a:t>
            </a:r>
            <a:r>
              <a:rPr sz="1050" spc="4" dirty="0">
                <a:solidFill>
                  <a:srgbClr val="2B2B2B"/>
                </a:solidFill>
                <a:latin typeface="Arial"/>
                <a:cs typeface="Arial"/>
              </a:rPr>
              <a:t>and are </a:t>
            </a:r>
            <a:r>
              <a:rPr sz="1050" spc="8" dirty="0">
                <a:solidFill>
                  <a:srgbClr val="2B2B2B"/>
                </a:solidFill>
                <a:latin typeface="Arial"/>
                <a:cs typeface="Arial"/>
              </a:rPr>
              <a:t>more</a:t>
            </a:r>
            <a:r>
              <a:rPr sz="1050" spc="45" dirty="0">
                <a:solidFill>
                  <a:srgbClr val="2B2B2B"/>
                </a:solidFill>
                <a:latin typeface="Arial"/>
                <a:cs typeface="Arial"/>
              </a:rPr>
              <a:t> </a:t>
            </a:r>
            <a:r>
              <a:rPr sz="1050" spc="8" dirty="0">
                <a:solidFill>
                  <a:srgbClr val="2B2B2B"/>
                </a:solidFill>
                <a:latin typeface="Arial"/>
                <a:cs typeface="Arial"/>
              </a:rPr>
              <a:t>lightweight</a:t>
            </a:r>
            <a:endParaRPr sz="1050" dirty="0">
              <a:solidFill>
                <a:srgbClr val="2B2B2B"/>
              </a:solidFill>
              <a:latin typeface="Arial"/>
              <a:cs typeface="Arial"/>
            </a:endParaRPr>
          </a:p>
          <a:p>
            <a:pPr marL="223838" indent="-214313" defTabSz="685800">
              <a:spcBef>
                <a:spcPts val="630"/>
              </a:spcBef>
              <a:buFont typeface="Arial" panose="020B0604020202020204" pitchFamily="34" charset="0"/>
              <a:buChar char="•"/>
            </a:pPr>
            <a:r>
              <a:rPr sz="1050" spc="8" dirty="0">
                <a:solidFill>
                  <a:srgbClr val="2B2B2B"/>
                </a:solidFill>
                <a:latin typeface="Arial"/>
                <a:cs typeface="Arial"/>
              </a:rPr>
              <a:t>Can </a:t>
            </a:r>
            <a:r>
              <a:rPr sz="1050" spc="4" dirty="0">
                <a:solidFill>
                  <a:srgbClr val="2B2B2B"/>
                </a:solidFill>
                <a:latin typeface="Arial"/>
                <a:cs typeface="Arial"/>
              </a:rPr>
              <a:t>be treated as</a:t>
            </a:r>
            <a:r>
              <a:rPr sz="1050" spc="56" dirty="0">
                <a:solidFill>
                  <a:srgbClr val="2B2B2B"/>
                </a:solidFill>
                <a:latin typeface="Arial"/>
                <a:cs typeface="Arial"/>
              </a:rPr>
              <a:t> </a:t>
            </a:r>
            <a:r>
              <a:rPr sz="1050" spc="8" dirty="0">
                <a:solidFill>
                  <a:srgbClr val="2B2B2B"/>
                </a:solidFill>
                <a:latin typeface="Arial"/>
                <a:cs typeface="Arial"/>
              </a:rPr>
              <a:t>unchangeable</a:t>
            </a:r>
            <a:endParaRPr sz="1050" dirty="0">
              <a:solidFill>
                <a:srgbClr val="2B2B2B"/>
              </a:solidFill>
              <a:latin typeface="Arial"/>
              <a:cs typeface="Arial"/>
            </a:endParaRPr>
          </a:p>
        </p:txBody>
      </p:sp>
      <p:sp>
        <p:nvSpPr>
          <p:cNvPr id="52" name="object 5">
            <a:extLst>
              <a:ext uri="{FF2B5EF4-FFF2-40B4-BE49-F238E27FC236}">
                <a16:creationId xmlns:a16="http://schemas.microsoft.com/office/drawing/2014/main" id="{8257B919-0D21-DF4C-B097-4F6F730AAB26}"/>
              </a:ext>
            </a:extLst>
          </p:cNvPr>
          <p:cNvSpPr txBox="1"/>
          <p:nvPr/>
        </p:nvSpPr>
        <p:spPr>
          <a:xfrm>
            <a:off x="5348985" y="4569250"/>
            <a:ext cx="2297906" cy="323454"/>
          </a:xfrm>
          <a:prstGeom prst="rect">
            <a:avLst/>
          </a:prstGeom>
        </p:spPr>
        <p:txBody>
          <a:bodyPr vert="horz" wrap="square" lIns="0" tIns="7144" rIns="0" bIns="0" rtlCol="0">
            <a:spAutoFit/>
          </a:bodyPr>
          <a:lstStyle/>
          <a:p>
            <a:pPr marL="9525" marR="3810" defTabSz="685800">
              <a:lnSpc>
                <a:spcPct val="101400"/>
              </a:lnSpc>
              <a:spcBef>
                <a:spcPts val="56"/>
              </a:spcBef>
            </a:pPr>
            <a:r>
              <a:rPr sz="1050" spc="8" dirty="0">
                <a:solidFill>
                  <a:srgbClr val="2B2B2B"/>
                </a:solidFill>
                <a:latin typeface="Arial"/>
                <a:cs typeface="Arial"/>
              </a:rPr>
              <a:t>Containers </a:t>
            </a:r>
            <a:r>
              <a:rPr sz="1050" spc="4" dirty="0">
                <a:solidFill>
                  <a:srgbClr val="2B2B2B"/>
                </a:solidFill>
                <a:latin typeface="Arial"/>
                <a:cs typeface="Arial"/>
              </a:rPr>
              <a:t>are isolated, but </a:t>
            </a:r>
            <a:r>
              <a:rPr sz="1050" spc="8" dirty="0">
                <a:solidFill>
                  <a:srgbClr val="2B2B2B"/>
                </a:solidFill>
                <a:latin typeface="Arial"/>
                <a:cs typeface="Arial"/>
              </a:rPr>
              <a:t>share OS  and, where appropriate,</a:t>
            </a:r>
            <a:r>
              <a:rPr sz="1050" spc="-15" dirty="0">
                <a:solidFill>
                  <a:srgbClr val="2B2B2B"/>
                </a:solidFill>
                <a:latin typeface="Arial"/>
                <a:cs typeface="Arial"/>
              </a:rPr>
              <a:t> </a:t>
            </a:r>
            <a:r>
              <a:rPr sz="1050" spc="8" dirty="0">
                <a:solidFill>
                  <a:srgbClr val="2B2B2B"/>
                </a:solidFill>
                <a:latin typeface="Arial"/>
                <a:cs typeface="Arial"/>
              </a:rPr>
              <a:t>bins/libraries</a:t>
            </a:r>
            <a:endParaRPr sz="1050">
              <a:solidFill>
                <a:srgbClr val="2B2B2B"/>
              </a:solidFill>
              <a:latin typeface="Arial"/>
              <a:cs typeface="Arial"/>
            </a:endParaRPr>
          </a:p>
        </p:txBody>
      </p:sp>
      <p:sp>
        <p:nvSpPr>
          <p:cNvPr id="53" name="object 6">
            <a:extLst>
              <a:ext uri="{FF2B5EF4-FFF2-40B4-BE49-F238E27FC236}">
                <a16:creationId xmlns:a16="http://schemas.microsoft.com/office/drawing/2014/main" id="{FD6D295A-AD55-FE4E-BD46-D9394E694F65}"/>
              </a:ext>
            </a:extLst>
          </p:cNvPr>
          <p:cNvSpPr/>
          <p:nvPr/>
        </p:nvSpPr>
        <p:spPr>
          <a:xfrm>
            <a:off x="1902614" y="4204983"/>
            <a:ext cx="2249329" cy="220980"/>
          </a:xfrm>
          <a:custGeom>
            <a:avLst/>
            <a:gdLst/>
            <a:ahLst/>
            <a:cxnLst/>
            <a:rect l="l" t="t" r="r" b="b"/>
            <a:pathLst>
              <a:path w="2999104" h="294639">
                <a:moveTo>
                  <a:pt x="0" y="0"/>
                </a:moveTo>
                <a:lnTo>
                  <a:pt x="2998701" y="0"/>
                </a:lnTo>
                <a:lnTo>
                  <a:pt x="2998701" y="294097"/>
                </a:lnTo>
                <a:lnTo>
                  <a:pt x="0" y="294097"/>
                </a:lnTo>
                <a:lnTo>
                  <a:pt x="0" y="0"/>
                </a:lnTo>
                <a:close/>
              </a:path>
            </a:pathLst>
          </a:custGeom>
          <a:solidFill>
            <a:srgbClr val="EAEAEA"/>
          </a:solidFill>
        </p:spPr>
        <p:txBody>
          <a:bodyPr wrap="square" lIns="0" tIns="0" rIns="0" bIns="0" rtlCol="0"/>
          <a:lstStyle/>
          <a:p>
            <a:pPr defTabSz="685800"/>
            <a:endParaRPr>
              <a:solidFill>
                <a:srgbClr val="2B2B2B"/>
              </a:solidFill>
              <a:latin typeface="IBM Plex Sans"/>
            </a:endParaRPr>
          </a:p>
        </p:txBody>
      </p:sp>
      <p:graphicFrame>
        <p:nvGraphicFramePr>
          <p:cNvPr id="54" name="object 7">
            <a:extLst>
              <a:ext uri="{FF2B5EF4-FFF2-40B4-BE49-F238E27FC236}">
                <a16:creationId xmlns:a16="http://schemas.microsoft.com/office/drawing/2014/main" id="{ECFE5076-941C-E84A-82DA-AA16A8D29143}"/>
              </a:ext>
            </a:extLst>
          </p:cNvPr>
          <p:cNvGraphicFramePr>
            <a:graphicFrameLocks noGrp="1"/>
          </p:cNvGraphicFramePr>
          <p:nvPr>
            <p:extLst/>
          </p:nvPr>
        </p:nvGraphicFramePr>
        <p:xfrm>
          <a:off x="1899064" y="3981500"/>
          <a:ext cx="2249805" cy="667801"/>
        </p:xfrm>
        <a:graphic>
          <a:graphicData uri="http://schemas.openxmlformats.org/drawingml/2006/table">
            <a:tbl>
              <a:tblPr firstRow="1" bandRow="1">
                <a:tableStyleId>{2D5ABB26-0587-4C30-8999-92F81FD0307C}</a:tableStyleId>
              </a:tblPr>
              <a:tblGrid>
                <a:gridCol w="2249805">
                  <a:extLst>
                    <a:ext uri="{9D8B030D-6E8A-4147-A177-3AD203B41FA5}">
                      <a16:colId xmlns:a16="http://schemas.microsoft.com/office/drawing/2014/main" val="20000"/>
                    </a:ext>
                  </a:extLst>
                </a:gridCol>
              </a:tblGrid>
              <a:tr h="220606">
                <a:tc>
                  <a:txBody>
                    <a:bodyPr/>
                    <a:lstStyle/>
                    <a:p>
                      <a:pPr algn="ctr">
                        <a:lnSpc>
                          <a:spcPct val="100000"/>
                        </a:lnSpc>
                        <a:spcBef>
                          <a:spcPts val="215"/>
                        </a:spcBef>
                      </a:pPr>
                      <a:r>
                        <a:rPr sz="1100" spc="35" dirty="0">
                          <a:latin typeface="Tahoma"/>
                          <a:cs typeface="Tahoma"/>
                        </a:rPr>
                        <a:t>Hypervisor</a:t>
                      </a:r>
                      <a:endParaRPr sz="1100">
                        <a:latin typeface="Tahoma"/>
                        <a:cs typeface="Tahoma"/>
                      </a:endParaRPr>
                    </a:p>
                  </a:txBody>
                  <a:tcPr marL="0" marR="0" marT="204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FF"/>
                    </a:solidFill>
                  </a:tcPr>
                </a:tc>
                <a:extLst>
                  <a:ext uri="{0D108BD9-81ED-4DB2-BD59-A6C34878D82A}">
                    <a16:rowId xmlns:a16="http://schemas.microsoft.com/office/drawing/2014/main" val="10000"/>
                  </a:ext>
                </a:extLst>
              </a:tr>
              <a:tr h="223614">
                <a:tc>
                  <a:txBody>
                    <a:bodyPr/>
                    <a:lstStyle/>
                    <a:p>
                      <a:pPr algn="ctr">
                        <a:lnSpc>
                          <a:spcPct val="100000"/>
                        </a:lnSpc>
                        <a:spcBef>
                          <a:spcPts val="229"/>
                        </a:spcBef>
                      </a:pPr>
                      <a:r>
                        <a:rPr sz="1100" spc="50" dirty="0">
                          <a:latin typeface="Tahoma"/>
                          <a:cs typeface="Tahoma"/>
                        </a:rPr>
                        <a:t>Host</a:t>
                      </a:r>
                      <a:r>
                        <a:rPr sz="1100" spc="-90" dirty="0">
                          <a:latin typeface="Tahoma"/>
                          <a:cs typeface="Tahoma"/>
                        </a:rPr>
                        <a:t> </a:t>
                      </a:r>
                      <a:r>
                        <a:rPr sz="1100" spc="25" dirty="0">
                          <a:latin typeface="Tahoma"/>
                          <a:cs typeface="Tahoma"/>
                        </a:rPr>
                        <a:t>OS</a:t>
                      </a:r>
                      <a:endParaRPr sz="1100">
                        <a:latin typeface="Tahoma"/>
                        <a:cs typeface="Tahoma"/>
                      </a:endParaRPr>
                    </a:p>
                  </a:txBody>
                  <a:tcPr marL="0" marR="0" marT="21907"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EAEAEA"/>
                    </a:solidFill>
                  </a:tcPr>
                </a:tc>
                <a:extLst>
                  <a:ext uri="{0D108BD9-81ED-4DB2-BD59-A6C34878D82A}">
                    <a16:rowId xmlns:a16="http://schemas.microsoft.com/office/drawing/2014/main" val="10001"/>
                  </a:ext>
                </a:extLst>
              </a:tr>
              <a:tr h="223581">
                <a:tc>
                  <a:txBody>
                    <a:bodyPr/>
                    <a:lstStyle/>
                    <a:p>
                      <a:pPr marL="1270" algn="ctr">
                        <a:lnSpc>
                          <a:spcPct val="100000"/>
                        </a:lnSpc>
                        <a:spcBef>
                          <a:spcPts val="254"/>
                        </a:spcBef>
                      </a:pPr>
                      <a:r>
                        <a:rPr sz="1100" spc="25" dirty="0">
                          <a:solidFill>
                            <a:srgbClr val="FFFFFF"/>
                          </a:solidFill>
                          <a:latin typeface="Tahoma"/>
                          <a:cs typeface="Tahoma"/>
                        </a:rPr>
                        <a:t>Server</a:t>
                      </a:r>
                      <a:endParaRPr sz="1100">
                        <a:latin typeface="Tahoma"/>
                        <a:cs typeface="Tahoma"/>
                      </a:endParaRPr>
                    </a:p>
                  </a:txBody>
                  <a:tcPr marL="0" marR="0" marT="24288"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8F8B8B"/>
                    </a:solidFill>
                  </a:tcPr>
                </a:tc>
                <a:extLst>
                  <a:ext uri="{0D108BD9-81ED-4DB2-BD59-A6C34878D82A}">
                    <a16:rowId xmlns:a16="http://schemas.microsoft.com/office/drawing/2014/main" val="10002"/>
                  </a:ext>
                </a:extLst>
              </a:tr>
            </a:tbl>
          </a:graphicData>
        </a:graphic>
      </p:graphicFrame>
      <p:sp>
        <p:nvSpPr>
          <p:cNvPr id="55" name="object 8">
            <a:extLst>
              <a:ext uri="{FF2B5EF4-FFF2-40B4-BE49-F238E27FC236}">
                <a16:creationId xmlns:a16="http://schemas.microsoft.com/office/drawing/2014/main" id="{9DB2CEFC-4141-754A-9CD0-6BA60B730C25}"/>
              </a:ext>
            </a:extLst>
          </p:cNvPr>
          <p:cNvSpPr txBox="1"/>
          <p:nvPr/>
        </p:nvSpPr>
        <p:spPr>
          <a:xfrm>
            <a:off x="1437034" y="2898849"/>
            <a:ext cx="323165" cy="1045845"/>
          </a:xfrm>
          <a:prstGeom prst="rect">
            <a:avLst/>
          </a:prstGeom>
        </p:spPr>
        <p:txBody>
          <a:bodyPr vert="vert270" wrap="square" lIns="0" tIns="25241" rIns="0" bIns="0" rtlCol="0">
            <a:spAutoFit/>
          </a:bodyPr>
          <a:lstStyle/>
          <a:p>
            <a:pPr marL="9525" defTabSz="685800">
              <a:spcBef>
                <a:spcPts val="199"/>
              </a:spcBef>
            </a:pPr>
            <a:r>
              <a:rPr sz="1050" spc="26" dirty="0">
                <a:solidFill>
                  <a:srgbClr val="2B2B2B"/>
                </a:solidFill>
                <a:latin typeface="Tahoma"/>
                <a:cs typeface="Tahoma"/>
              </a:rPr>
              <a:t>Virtual</a:t>
            </a:r>
            <a:r>
              <a:rPr sz="1050" spc="-101" dirty="0">
                <a:solidFill>
                  <a:srgbClr val="2B2B2B"/>
                </a:solidFill>
                <a:latin typeface="Tahoma"/>
                <a:cs typeface="Tahoma"/>
              </a:rPr>
              <a:t> </a:t>
            </a:r>
            <a:r>
              <a:rPr sz="1050" spc="34" dirty="0">
                <a:solidFill>
                  <a:srgbClr val="2B2B2B"/>
                </a:solidFill>
                <a:latin typeface="Tahoma"/>
                <a:cs typeface="Tahoma"/>
              </a:rPr>
              <a:t>machines</a:t>
            </a:r>
            <a:endParaRPr sz="1050">
              <a:solidFill>
                <a:srgbClr val="2B2B2B"/>
              </a:solidFill>
              <a:latin typeface="Tahoma"/>
              <a:cs typeface="Tahoma"/>
            </a:endParaRPr>
          </a:p>
        </p:txBody>
      </p:sp>
      <p:sp>
        <p:nvSpPr>
          <p:cNvPr id="56" name="object 9">
            <a:extLst>
              <a:ext uri="{FF2B5EF4-FFF2-40B4-BE49-F238E27FC236}">
                <a16:creationId xmlns:a16="http://schemas.microsoft.com/office/drawing/2014/main" id="{ECA39A8A-F1CC-774A-850D-F4AEAB2D0B38}"/>
              </a:ext>
            </a:extLst>
          </p:cNvPr>
          <p:cNvSpPr txBox="1"/>
          <p:nvPr/>
        </p:nvSpPr>
        <p:spPr>
          <a:xfrm>
            <a:off x="5361215" y="4070248"/>
            <a:ext cx="2388870" cy="183223"/>
          </a:xfrm>
          <a:prstGeom prst="rect">
            <a:avLst/>
          </a:prstGeom>
          <a:solidFill>
            <a:srgbClr val="8F8B8B"/>
          </a:solidFill>
          <a:ln w="7584">
            <a:solidFill>
              <a:srgbClr val="000000"/>
            </a:solidFill>
          </a:ln>
        </p:spPr>
        <p:txBody>
          <a:bodyPr vert="horz" wrap="square" lIns="0" tIns="21431" rIns="0" bIns="0" rtlCol="0">
            <a:spAutoFit/>
          </a:bodyPr>
          <a:lstStyle/>
          <a:p>
            <a:pPr marR="953" algn="ctr" defTabSz="685800">
              <a:spcBef>
                <a:spcPts val="169"/>
              </a:spcBef>
            </a:pPr>
            <a:r>
              <a:rPr sz="1050" spc="19" dirty="0">
                <a:solidFill>
                  <a:srgbClr val="FFFFFF"/>
                </a:solidFill>
                <a:latin typeface="Tahoma"/>
                <a:cs typeface="Tahoma"/>
              </a:rPr>
              <a:t>Server</a:t>
            </a:r>
            <a:endParaRPr sz="1050">
              <a:solidFill>
                <a:srgbClr val="2B2B2B"/>
              </a:solidFill>
              <a:latin typeface="Tahoma"/>
              <a:cs typeface="Tahoma"/>
            </a:endParaRPr>
          </a:p>
        </p:txBody>
      </p:sp>
      <p:sp>
        <p:nvSpPr>
          <p:cNvPr id="57" name="object 10">
            <a:extLst>
              <a:ext uri="{FF2B5EF4-FFF2-40B4-BE49-F238E27FC236}">
                <a16:creationId xmlns:a16="http://schemas.microsoft.com/office/drawing/2014/main" id="{A656C3BE-888D-BE43-8424-002C1A11A4B6}"/>
              </a:ext>
            </a:extLst>
          </p:cNvPr>
          <p:cNvSpPr/>
          <p:nvPr/>
        </p:nvSpPr>
        <p:spPr>
          <a:xfrm>
            <a:off x="5363919" y="3850213"/>
            <a:ext cx="2388870" cy="220980"/>
          </a:xfrm>
          <a:custGeom>
            <a:avLst/>
            <a:gdLst/>
            <a:ahLst/>
            <a:cxnLst/>
            <a:rect l="l" t="t" r="r" b="b"/>
            <a:pathLst>
              <a:path w="3185159" h="294639">
                <a:moveTo>
                  <a:pt x="0" y="0"/>
                </a:moveTo>
                <a:lnTo>
                  <a:pt x="3184964" y="0"/>
                </a:lnTo>
                <a:lnTo>
                  <a:pt x="3184964" y="294097"/>
                </a:lnTo>
                <a:lnTo>
                  <a:pt x="0" y="294097"/>
                </a:lnTo>
                <a:lnTo>
                  <a:pt x="0" y="0"/>
                </a:lnTo>
                <a:close/>
              </a:path>
            </a:pathLst>
          </a:custGeom>
          <a:solidFill>
            <a:srgbClr val="EAEAEA"/>
          </a:solidFill>
        </p:spPr>
        <p:txBody>
          <a:bodyPr wrap="square" lIns="0" tIns="0" rIns="0" bIns="0" rtlCol="0"/>
          <a:lstStyle/>
          <a:p>
            <a:pPr defTabSz="685800"/>
            <a:endParaRPr>
              <a:solidFill>
                <a:srgbClr val="2B2B2B"/>
              </a:solidFill>
              <a:latin typeface="IBM Plex Sans"/>
            </a:endParaRPr>
          </a:p>
        </p:txBody>
      </p:sp>
      <p:sp>
        <p:nvSpPr>
          <p:cNvPr id="58" name="object 11">
            <a:extLst>
              <a:ext uri="{FF2B5EF4-FFF2-40B4-BE49-F238E27FC236}">
                <a16:creationId xmlns:a16="http://schemas.microsoft.com/office/drawing/2014/main" id="{C4EF9812-B2B9-8C40-95FB-4A242F82E97C}"/>
              </a:ext>
            </a:extLst>
          </p:cNvPr>
          <p:cNvSpPr txBox="1"/>
          <p:nvPr/>
        </p:nvSpPr>
        <p:spPr>
          <a:xfrm>
            <a:off x="5361215" y="3850213"/>
            <a:ext cx="2388870" cy="183704"/>
          </a:xfrm>
          <a:prstGeom prst="rect">
            <a:avLst/>
          </a:prstGeom>
          <a:ln w="7584">
            <a:solidFill>
              <a:srgbClr val="000000"/>
            </a:solidFill>
          </a:ln>
        </p:spPr>
        <p:txBody>
          <a:bodyPr vert="horz" wrap="square" lIns="0" tIns="21907" rIns="0" bIns="0" rtlCol="0">
            <a:spAutoFit/>
          </a:bodyPr>
          <a:lstStyle/>
          <a:p>
            <a:pPr marL="3334" algn="ctr" defTabSz="685800">
              <a:spcBef>
                <a:spcPts val="172"/>
              </a:spcBef>
            </a:pPr>
            <a:r>
              <a:rPr sz="1050" spc="38" dirty="0">
                <a:solidFill>
                  <a:srgbClr val="2B2B2B"/>
                </a:solidFill>
                <a:latin typeface="Tahoma"/>
                <a:cs typeface="Tahoma"/>
              </a:rPr>
              <a:t>Host</a:t>
            </a:r>
            <a:r>
              <a:rPr sz="1050" spc="-68" dirty="0">
                <a:solidFill>
                  <a:srgbClr val="2B2B2B"/>
                </a:solidFill>
                <a:latin typeface="Tahoma"/>
                <a:cs typeface="Tahoma"/>
              </a:rPr>
              <a:t> </a:t>
            </a:r>
            <a:r>
              <a:rPr sz="1050" spc="19" dirty="0">
                <a:solidFill>
                  <a:srgbClr val="2B2B2B"/>
                </a:solidFill>
                <a:latin typeface="Tahoma"/>
                <a:cs typeface="Tahoma"/>
              </a:rPr>
              <a:t>OS</a:t>
            </a:r>
            <a:endParaRPr sz="1050">
              <a:solidFill>
                <a:srgbClr val="2B2B2B"/>
              </a:solidFill>
              <a:latin typeface="Tahoma"/>
              <a:cs typeface="Tahoma"/>
            </a:endParaRPr>
          </a:p>
        </p:txBody>
      </p:sp>
      <p:sp>
        <p:nvSpPr>
          <p:cNvPr id="59" name="object 12">
            <a:extLst>
              <a:ext uri="{FF2B5EF4-FFF2-40B4-BE49-F238E27FC236}">
                <a16:creationId xmlns:a16="http://schemas.microsoft.com/office/drawing/2014/main" id="{B43038B2-DE89-EE4A-A487-F0122F7310DB}"/>
              </a:ext>
            </a:extLst>
          </p:cNvPr>
          <p:cNvSpPr/>
          <p:nvPr/>
        </p:nvSpPr>
        <p:spPr>
          <a:xfrm>
            <a:off x="5363920" y="3563849"/>
            <a:ext cx="681989" cy="220980"/>
          </a:xfrm>
          <a:custGeom>
            <a:avLst/>
            <a:gdLst/>
            <a:ahLst/>
            <a:cxnLst/>
            <a:rect l="l" t="t" r="r" b="b"/>
            <a:pathLst>
              <a:path w="909320" h="294639">
                <a:moveTo>
                  <a:pt x="0" y="0"/>
                </a:moveTo>
                <a:lnTo>
                  <a:pt x="909229" y="0"/>
                </a:lnTo>
                <a:lnTo>
                  <a:pt x="909229" y="294097"/>
                </a:lnTo>
                <a:lnTo>
                  <a:pt x="0" y="294097"/>
                </a:lnTo>
                <a:lnTo>
                  <a:pt x="0" y="0"/>
                </a:lnTo>
                <a:close/>
              </a:path>
            </a:pathLst>
          </a:custGeom>
          <a:ln w="7584">
            <a:solidFill>
              <a:srgbClr val="000000"/>
            </a:solidFill>
          </a:ln>
        </p:spPr>
        <p:txBody>
          <a:bodyPr wrap="square" lIns="0" tIns="0" rIns="0" bIns="0" rtlCol="0"/>
          <a:lstStyle/>
          <a:p>
            <a:pPr defTabSz="685800"/>
            <a:endParaRPr>
              <a:solidFill>
                <a:srgbClr val="2B2B2B"/>
              </a:solidFill>
              <a:latin typeface="IBM Plex Sans"/>
            </a:endParaRPr>
          </a:p>
        </p:txBody>
      </p:sp>
      <p:sp>
        <p:nvSpPr>
          <p:cNvPr id="60" name="object 13">
            <a:extLst>
              <a:ext uri="{FF2B5EF4-FFF2-40B4-BE49-F238E27FC236}">
                <a16:creationId xmlns:a16="http://schemas.microsoft.com/office/drawing/2014/main" id="{4D1A8C3C-95A8-0B4A-8B75-F6D1BAB74733}"/>
              </a:ext>
            </a:extLst>
          </p:cNvPr>
          <p:cNvSpPr txBox="1"/>
          <p:nvPr/>
        </p:nvSpPr>
        <p:spPr>
          <a:xfrm>
            <a:off x="5361808" y="3562803"/>
            <a:ext cx="681514" cy="183223"/>
          </a:xfrm>
          <a:prstGeom prst="rect">
            <a:avLst/>
          </a:prstGeom>
          <a:solidFill>
            <a:srgbClr val="20D5D2"/>
          </a:solidFill>
        </p:spPr>
        <p:txBody>
          <a:bodyPr vert="horz" wrap="square" lIns="0" tIns="21431" rIns="0" bIns="0" rtlCol="0">
            <a:spAutoFit/>
          </a:bodyPr>
          <a:lstStyle/>
          <a:p>
            <a:pPr marL="79534" defTabSz="685800">
              <a:spcBef>
                <a:spcPts val="169"/>
              </a:spcBef>
            </a:pPr>
            <a:r>
              <a:rPr sz="1050" spc="34" dirty="0">
                <a:solidFill>
                  <a:srgbClr val="2B2B2B"/>
                </a:solidFill>
                <a:latin typeface="Tahoma"/>
                <a:cs typeface="Tahoma"/>
              </a:rPr>
              <a:t>bins/libs</a:t>
            </a:r>
            <a:endParaRPr sz="1050">
              <a:solidFill>
                <a:srgbClr val="2B2B2B"/>
              </a:solidFill>
              <a:latin typeface="Tahoma"/>
              <a:cs typeface="Tahoma"/>
            </a:endParaRPr>
          </a:p>
        </p:txBody>
      </p:sp>
      <p:sp>
        <p:nvSpPr>
          <p:cNvPr id="61" name="object 14">
            <a:extLst>
              <a:ext uri="{FF2B5EF4-FFF2-40B4-BE49-F238E27FC236}">
                <a16:creationId xmlns:a16="http://schemas.microsoft.com/office/drawing/2014/main" id="{0DE22CE3-2108-D24E-99B0-134B576CB261}"/>
              </a:ext>
            </a:extLst>
          </p:cNvPr>
          <p:cNvSpPr txBox="1"/>
          <p:nvPr/>
        </p:nvSpPr>
        <p:spPr>
          <a:xfrm>
            <a:off x="6210649" y="3562213"/>
            <a:ext cx="687229" cy="181780"/>
          </a:xfrm>
          <a:prstGeom prst="rect">
            <a:avLst/>
          </a:prstGeom>
          <a:solidFill>
            <a:srgbClr val="20D5D2"/>
          </a:solidFill>
          <a:ln w="7584">
            <a:solidFill>
              <a:srgbClr val="000000"/>
            </a:solidFill>
          </a:ln>
        </p:spPr>
        <p:txBody>
          <a:bodyPr vert="horz" wrap="square" lIns="0" tIns="20002" rIns="0" bIns="0" rtlCol="0">
            <a:spAutoFit/>
          </a:bodyPr>
          <a:lstStyle/>
          <a:p>
            <a:pPr marL="82391" defTabSz="685800">
              <a:spcBef>
                <a:spcPts val="157"/>
              </a:spcBef>
            </a:pPr>
            <a:r>
              <a:rPr sz="1050" spc="34" dirty="0">
                <a:solidFill>
                  <a:srgbClr val="2B2B2B"/>
                </a:solidFill>
                <a:latin typeface="Tahoma"/>
                <a:cs typeface="Tahoma"/>
              </a:rPr>
              <a:t>bins/libs</a:t>
            </a:r>
            <a:endParaRPr sz="1050">
              <a:solidFill>
                <a:srgbClr val="2B2B2B"/>
              </a:solidFill>
              <a:latin typeface="Tahoma"/>
              <a:cs typeface="Tahoma"/>
            </a:endParaRPr>
          </a:p>
        </p:txBody>
      </p:sp>
      <p:sp>
        <p:nvSpPr>
          <p:cNvPr id="62" name="object 15">
            <a:extLst>
              <a:ext uri="{FF2B5EF4-FFF2-40B4-BE49-F238E27FC236}">
                <a16:creationId xmlns:a16="http://schemas.microsoft.com/office/drawing/2014/main" id="{31FBA5B0-44BF-034E-84A9-E6337B3B062B}"/>
              </a:ext>
            </a:extLst>
          </p:cNvPr>
          <p:cNvSpPr/>
          <p:nvPr/>
        </p:nvSpPr>
        <p:spPr>
          <a:xfrm>
            <a:off x="6556549" y="2990723"/>
            <a:ext cx="340994" cy="571500"/>
          </a:xfrm>
          <a:custGeom>
            <a:avLst/>
            <a:gdLst/>
            <a:ahLst/>
            <a:cxnLst/>
            <a:rect l="l" t="t" r="r" b="b"/>
            <a:pathLst>
              <a:path w="454659" h="762000">
                <a:moveTo>
                  <a:pt x="0" y="761898"/>
                </a:moveTo>
                <a:lnTo>
                  <a:pt x="454615" y="761898"/>
                </a:lnTo>
                <a:lnTo>
                  <a:pt x="454615" y="0"/>
                </a:lnTo>
                <a:lnTo>
                  <a:pt x="0" y="0"/>
                </a:lnTo>
                <a:lnTo>
                  <a:pt x="0" y="761898"/>
                </a:lnTo>
                <a:close/>
              </a:path>
            </a:pathLst>
          </a:custGeom>
          <a:solidFill>
            <a:srgbClr val="DB2663"/>
          </a:solidFill>
        </p:spPr>
        <p:txBody>
          <a:bodyPr wrap="square" lIns="0" tIns="0" rIns="0" bIns="0" rtlCol="0"/>
          <a:lstStyle/>
          <a:p>
            <a:pPr defTabSz="685800"/>
            <a:endParaRPr>
              <a:solidFill>
                <a:srgbClr val="2B2B2B"/>
              </a:solidFill>
              <a:latin typeface="IBM Plex Sans"/>
            </a:endParaRPr>
          </a:p>
        </p:txBody>
      </p:sp>
      <p:sp>
        <p:nvSpPr>
          <p:cNvPr id="63" name="object 16">
            <a:extLst>
              <a:ext uri="{FF2B5EF4-FFF2-40B4-BE49-F238E27FC236}">
                <a16:creationId xmlns:a16="http://schemas.microsoft.com/office/drawing/2014/main" id="{A4D6A00B-1EAA-ED46-B177-E81C96D955A4}"/>
              </a:ext>
            </a:extLst>
          </p:cNvPr>
          <p:cNvSpPr/>
          <p:nvPr/>
        </p:nvSpPr>
        <p:spPr>
          <a:xfrm>
            <a:off x="6551610" y="2990723"/>
            <a:ext cx="346234" cy="571500"/>
          </a:xfrm>
          <a:custGeom>
            <a:avLst/>
            <a:gdLst/>
            <a:ahLst/>
            <a:cxnLst/>
            <a:rect l="l" t="t" r="r" b="b"/>
            <a:pathLst>
              <a:path w="461645" h="762000">
                <a:moveTo>
                  <a:pt x="461200" y="0"/>
                </a:moveTo>
                <a:lnTo>
                  <a:pt x="461200" y="761897"/>
                </a:lnTo>
                <a:lnTo>
                  <a:pt x="0" y="761897"/>
                </a:lnTo>
                <a:lnTo>
                  <a:pt x="0" y="0"/>
                </a:lnTo>
                <a:lnTo>
                  <a:pt x="461200" y="0"/>
                </a:lnTo>
                <a:close/>
              </a:path>
            </a:pathLst>
          </a:custGeom>
          <a:ln w="7583">
            <a:solidFill>
              <a:srgbClr val="000000"/>
            </a:solidFill>
          </a:ln>
        </p:spPr>
        <p:txBody>
          <a:bodyPr wrap="square" lIns="0" tIns="0" rIns="0" bIns="0" rtlCol="0"/>
          <a:lstStyle/>
          <a:p>
            <a:pPr defTabSz="685800"/>
            <a:endParaRPr>
              <a:solidFill>
                <a:srgbClr val="2B2B2B"/>
              </a:solidFill>
              <a:latin typeface="IBM Plex Sans"/>
            </a:endParaRPr>
          </a:p>
        </p:txBody>
      </p:sp>
      <p:sp>
        <p:nvSpPr>
          <p:cNvPr id="64" name="object 17">
            <a:extLst>
              <a:ext uri="{FF2B5EF4-FFF2-40B4-BE49-F238E27FC236}">
                <a16:creationId xmlns:a16="http://schemas.microsoft.com/office/drawing/2014/main" id="{C2411ED0-B15C-6B4F-9AC2-CBFAAACD3A24}"/>
              </a:ext>
            </a:extLst>
          </p:cNvPr>
          <p:cNvSpPr txBox="1"/>
          <p:nvPr/>
        </p:nvSpPr>
        <p:spPr>
          <a:xfrm>
            <a:off x="6517596" y="3084190"/>
            <a:ext cx="323165" cy="385286"/>
          </a:xfrm>
          <a:prstGeom prst="rect">
            <a:avLst/>
          </a:prstGeom>
        </p:spPr>
        <p:txBody>
          <a:bodyPr vert="vert" wrap="square" lIns="0" tIns="25241" rIns="0" bIns="0" rtlCol="0">
            <a:spAutoFit/>
          </a:bodyPr>
          <a:lstStyle/>
          <a:p>
            <a:pPr marL="9525" defTabSz="685800">
              <a:spcBef>
                <a:spcPts val="199"/>
              </a:spcBef>
            </a:pPr>
            <a:r>
              <a:rPr sz="1050" spc="41" dirty="0">
                <a:solidFill>
                  <a:srgbClr val="FFFFFF"/>
                </a:solidFill>
                <a:latin typeface="Tahoma"/>
                <a:cs typeface="Tahoma"/>
              </a:rPr>
              <a:t>App</a:t>
            </a:r>
            <a:r>
              <a:rPr sz="1050" spc="-113" dirty="0">
                <a:solidFill>
                  <a:srgbClr val="FFFFFF"/>
                </a:solidFill>
                <a:latin typeface="Tahoma"/>
                <a:cs typeface="Tahoma"/>
              </a:rPr>
              <a:t> </a:t>
            </a:r>
            <a:r>
              <a:rPr sz="1050" spc="68" dirty="0">
                <a:solidFill>
                  <a:srgbClr val="FFFFFF"/>
                </a:solidFill>
                <a:latin typeface="Tahoma"/>
                <a:cs typeface="Tahoma"/>
              </a:rPr>
              <a:t>B</a:t>
            </a:r>
            <a:endParaRPr sz="1050">
              <a:solidFill>
                <a:srgbClr val="2B2B2B"/>
              </a:solidFill>
              <a:latin typeface="Tahoma"/>
              <a:cs typeface="Tahoma"/>
            </a:endParaRPr>
          </a:p>
        </p:txBody>
      </p:sp>
      <p:sp>
        <p:nvSpPr>
          <p:cNvPr id="65" name="object 18">
            <a:extLst>
              <a:ext uri="{FF2B5EF4-FFF2-40B4-BE49-F238E27FC236}">
                <a16:creationId xmlns:a16="http://schemas.microsoft.com/office/drawing/2014/main" id="{1C2C948D-BC2D-674A-9788-960776CD3EBD}"/>
              </a:ext>
            </a:extLst>
          </p:cNvPr>
          <p:cNvSpPr txBox="1"/>
          <p:nvPr/>
        </p:nvSpPr>
        <p:spPr>
          <a:xfrm>
            <a:off x="7070512" y="3562213"/>
            <a:ext cx="681989" cy="181780"/>
          </a:xfrm>
          <a:prstGeom prst="rect">
            <a:avLst/>
          </a:prstGeom>
          <a:solidFill>
            <a:srgbClr val="20D5D2"/>
          </a:solidFill>
          <a:ln w="7584">
            <a:solidFill>
              <a:srgbClr val="000000"/>
            </a:solidFill>
          </a:ln>
        </p:spPr>
        <p:txBody>
          <a:bodyPr vert="horz" wrap="square" lIns="0" tIns="20002" rIns="0" bIns="0" rtlCol="0">
            <a:spAutoFit/>
          </a:bodyPr>
          <a:lstStyle/>
          <a:p>
            <a:pPr marL="77153" defTabSz="685800">
              <a:spcBef>
                <a:spcPts val="157"/>
              </a:spcBef>
            </a:pPr>
            <a:r>
              <a:rPr sz="1050" spc="34" dirty="0">
                <a:solidFill>
                  <a:srgbClr val="2B2B2B"/>
                </a:solidFill>
                <a:latin typeface="Tahoma"/>
                <a:cs typeface="Tahoma"/>
              </a:rPr>
              <a:t>bins/libs</a:t>
            </a:r>
            <a:endParaRPr sz="1050">
              <a:solidFill>
                <a:srgbClr val="2B2B2B"/>
              </a:solidFill>
              <a:latin typeface="Tahoma"/>
              <a:cs typeface="Tahoma"/>
            </a:endParaRPr>
          </a:p>
        </p:txBody>
      </p:sp>
      <p:sp>
        <p:nvSpPr>
          <p:cNvPr id="66" name="object 19">
            <a:extLst>
              <a:ext uri="{FF2B5EF4-FFF2-40B4-BE49-F238E27FC236}">
                <a16:creationId xmlns:a16="http://schemas.microsoft.com/office/drawing/2014/main" id="{3E5FA35E-C8B6-9449-A44B-42F4724AEB1D}"/>
              </a:ext>
            </a:extLst>
          </p:cNvPr>
          <p:cNvSpPr/>
          <p:nvPr/>
        </p:nvSpPr>
        <p:spPr>
          <a:xfrm>
            <a:off x="7070511" y="2990789"/>
            <a:ext cx="226219" cy="571500"/>
          </a:xfrm>
          <a:custGeom>
            <a:avLst/>
            <a:gdLst/>
            <a:ahLst/>
            <a:cxnLst/>
            <a:rect l="l" t="t" r="r" b="b"/>
            <a:pathLst>
              <a:path w="301625" h="762000">
                <a:moveTo>
                  <a:pt x="301630" y="0"/>
                </a:moveTo>
                <a:lnTo>
                  <a:pt x="301630" y="761898"/>
                </a:lnTo>
                <a:lnTo>
                  <a:pt x="0" y="761898"/>
                </a:lnTo>
                <a:lnTo>
                  <a:pt x="0" y="0"/>
                </a:lnTo>
                <a:lnTo>
                  <a:pt x="301630" y="0"/>
                </a:lnTo>
                <a:close/>
              </a:path>
            </a:pathLst>
          </a:custGeom>
          <a:solidFill>
            <a:srgbClr val="DB2663"/>
          </a:solidFill>
        </p:spPr>
        <p:txBody>
          <a:bodyPr wrap="square" lIns="0" tIns="0" rIns="0" bIns="0" rtlCol="0"/>
          <a:lstStyle/>
          <a:p>
            <a:pPr defTabSz="685800"/>
            <a:endParaRPr>
              <a:solidFill>
                <a:srgbClr val="2B2B2B"/>
              </a:solidFill>
              <a:latin typeface="IBM Plex Sans"/>
            </a:endParaRPr>
          </a:p>
        </p:txBody>
      </p:sp>
      <p:sp>
        <p:nvSpPr>
          <p:cNvPr id="67" name="object 20">
            <a:extLst>
              <a:ext uri="{FF2B5EF4-FFF2-40B4-BE49-F238E27FC236}">
                <a16:creationId xmlns:a16="http://schemas.microsoft.com/office/drawing/2014/main" id="{815BEB84-BA1F-E74E-AC96-8A46552B20F9}"/>
              </a:ext>
            </a:extLst>
          </p:cNvPr>
          <p:cNvSpPr/>
          <p:nvPr/>
        </p:nvSpPr>
        <p:spPr>
          <a:xfrm>
            <a:off x="7070511" y="2990789"/>
            <a:ext cx="226219" cy="571500"/>
          </a:xfrm>
          <a:custGeom>
            <a:avLst/>
            <a:gdLst/>
            <a:ahLst/>
            <a:cxnLst/>
            <a:rect l="l" t="t" r="r" b="b"/>
            <a:pathLst>
              <a:path w="301625" h="762000">
                <a:moveTo>
                  <a:pt x="301630" y="0"/>
                </a:moveTo>
                <a:lnTo>
                  <a:pt x="301630" y="761897"/>
                </a:lnTo>
                <a:lnTo>
                  <a:pt x="0" y="761897"/>
                </a:lnTo>
                <a:lnTo>
                  <a:pt x="0" y="0"/>
                </a:lnTo>
                <a:lnTo>
                  <a:pt x="301630" y="0"/>
                </a:lnTo>
                <a:close/>
              </a:path>
            </a:pathLst>
          </a:custGeom>
          <a:ln w="7584">
            <a:solidFill>
              <a:srgbClr val="000000"/>
            </a:solidFill>
          </a:ln>
        </p:spPr>
        <p:txBody>
          <a:bodyPr wrap="square" lIns="0" tIns="0" rIns="0" bIns="0" rtlCol="0"/>
          <a:lstStyle/>
          <a:p>
            <a:pPr defTabSz="685800"/>
            <a:endParaRPr>
              <a:solidFill>
                <a:srgbClr val="2B2B2B"/>
              </a:solidFill>
              <a:latin typeface="IBM Plex Sans"/>
            </a:endParaRPr>
          </a:p>
        </p:txBody>
      </p:sp>
      <p:sp>
        <p:nvSpPr>
          <p:cNvPr id="68" name="object 21">
            <a:extLst>
              <a:ext uri="{FF2B5EF4-FFF2-40B4-BE49-F238E27FC236}">
                <a16:creationId xmlns:a16="http://schemas.microsoft.com/office/drawing/2014/main" id="{55FF8F32-0856-2843-911C-3621290C4A5B}"/>
              </a:ext>
            </a:extLst>
          </p:cNvPr>
          <p:cNvSpPr/>
          <p:nvPr/>
        </p:nvSpPr>
        <p:spPr>
          <a:xfrm>
            <a:off x="7299987" y="2990725"/>
            <a:ext cx="226219" cy="571500"/>
          </a:xfrm>
          <a:custGeom>
            <a:avLst/>
            <a:gdLst/>
            <a:ahLst/>
            <a:cxnLst/>
            <a:rect l="l" t="t" r="r" b="b"/>
            <a:pathLst>
              <a:path w="301625" h="762000">
                <a:moveTo>
                  <a:pt x="301630" y="0"/>
                </a:moveTo>
                <a:lnTo>
                  <a:pt x="301630" y="761897"/>
                </a:lnTo>
                <a:lnTo>
                  <a:pt x="0" y="761897"/>
                </a:lnTo>
                <a:lnTo>
                  <a:pt x="0" y="0"/>
                </a:lnTo>
                <a:lnTo>
                  <a:pt x="301630" y="0"/>
                </a:lnTo>
                <a:close/>
              </a:path>
            </a:pathLst>
          </a:custGeom>
          <a:solidFill>
            <a:srgbClr val="DB2663"/>
          </a:solidFill>
        </p:spPr>
        <p:txBody>
          <a:bodyPr wrap="square" lIns="0" tIns="0" rIns="0" bIns="0" rtlCol="0"/>
          <a:lstStyle/>
          <a:p>
            <a:pPr defTabSz="685800"/>
            <a:endParaRPr>
              <a:solidFill>
                <a:srgbClr val="2B2B2B"/>
              </a:solidFill>
              <a:latin typeface="IBM Plex Sans"/>
            </a:endParaRPr>
          </a:p>
        </p:txBody>
      </p:sp>
      <p:sp>
        <p:nvSpPr>
          <p:cNvPr id="69" name="object 22">
            <a:extLst>
              <a:ext uri="{FF2B5EF4-FFF2-40B4-BE49-F238E27FC236}">
                <a16:creationId xmlns:a16="http://schemas.microsoft.com/office/drawing/2014/main" id="{159F98B0-EF50-7E40-9F58-9BCC5F1839D9}"/>
              </a:ext>
            </a:extLst>
          </p:cNvPr>
          <p:cNvSpPr/>
          <p:nvPr/>
        </p:nvSpPr>
        <p:spPr>
          <a:xfrm>
            <a:off x="7299987" y="2990725"/>
            <a:ext cx="226219" cy="571500"/>
          </a:xfrm>
          <a:custGeom>
            <a:avLst/>
            <a:gdLst/>
            <a:ahLst/>
            <a:cxnLst/>
            <a:rect l="l" t="t" r="r" b="b"/>
            <a:pathLst>
              <a:path w="301625" h="762000">
                <a:moveTo>
                  <a:pt x="301630" y="0"/>
                </a:moveTo>
                <a:lnTo>
                  <a:pt x="301630" y="761897"/>
                </a:lnTo>
                <a:lnTo>
                  <a:pt x="0" y="761897"/>
                </a:lnTo>
                <a:lnTo>
                  <a:pt x="0" y="0"/>
                </a:lnTo>
                <a:lnTo>
                  <a:pt x="301630" y="0"/>
                </a:lnTo>
                <a:close/>
              </a:path>
            </a:pathLst>
          </a:custGeom>
          <a:ln w="7584">
            <a:solidFill>
              <a:srgbClr val="000000"/>
            </a:solidFill>
          </a:ln>
        </p:spPr>
        <p:txBody>
          <a:bodyPr wrap="square" lIns="0" tIns="0" rIns="0" bIns="0" rtlCol="0"/>
          <a:lstStyle/>
          <a:p>
            <a:pPr defTabSz="685800"/>
            <a:endParaRPr>
              <a:solidFill>
                <a:srgbClr val="2B2B2B"/>
              </a:solidFill>
              <a:latin typeface="IBM Plex Sans"/>
            </a:endParaRPr>
          </a:p>
        </p:txBody>
      </p:sp>
      <p:sp>
        <p:nvSpPr>
          <p:cNvPr id="70" name="object 23">
            <a:extLst>
              <a:ext uri="{FF2B5EF4-FFF2-40B4-BE49-F238E27FC236}">
                <a16:creationId xmlns:a16="http://schemas.microsoft.com/office/drawing/2014/main" id="{2E00E41A-8F24-0E4D-BDD5-F41F50A0BF68}"/>
              </a:ext>
            </a:extLst>
          </p:cNvPr>
          <p:cNvSpPr/>
          <p:nvPr/>
        </p:nvSpPr>
        <p:spPr>
          <a:xfrm>
            <a:off x="7526211" y="2990725"/>
            <a:ext cx="226219" cy="571500"/>
          </a:xfrm>
          <a:custGeom>
            <a:avLst/>
            <a:gdLst/>
            <a:ahLst/>
            <a:cxnLst/>
            <a:rect l="l" t="t" r="r" b="b"/>
            <a:pathLst>
              <a:path w="301625" h="762000">
                <a:moveTo>
                  <a:pt x="301630" y="0"/>
                </a:moveTo>
                <a:lnTo>
                  <a:pt x="301630" y="761897"/>
                </a:lnTo>
                <a:lnTo>
                  <a:pt x="0" y="761897"/>
                </a:lnTo>
                <a:lnTo>
                  <a:pt x="0" y="0"/>
                </a:lnTo>
                <a:lnTo>
                  <a:pt x="301630" y="0"/>
                </a:lnTo>
                <a:close/>
              </a:path>
            </a:pathLst>
          </a:custGeom>
          <a:solidFill>
            <a:srgbClr val="DB2663"/>
          </a:solidFill>
        </p:spPr>
        <p:txBody>
          <a:bodyPr wrap="square" lIns="0" tIns="0" rIns="0" bIns="0" rtlCol="0"/>
          <a:lstStyle/>
          <a:p>
            <a:pPr defTabSz="685800"/>
            <a:endParaRPr>
              <a:solidFill>
                <a:srgbClr val="2B2B2B"/>
              </a:solidFill>
              <a:latin typeface="IBM Plex Sans"/>
            </a:endParaRPr>
          </a:p>
        </p:txBody>
      </p:sp>
      <p:sp>
        <p:nvSpPr>
          <p:cNvPr id="71" name="object 24">
            <a:extLst>
              <a:ext uri="{FF2B5EF4-FFF2-40B4-BE49-F238E27FC236}">
                <a16:creationId xmlns:a16="http://schemas.microsoft.com/office/drawing/2014/main" id="{E1DEC02D-138B-0C4E-A042-3FB734352541}"/>
              </a:ext>
            </a:extLst>
          </p:cNvPr>
          <p:cNvSpPr/>
          <p:nvPr/>
        </p:nvSpPr>
        <p:spPr>
          <a:xfrm>
            <a:off x="7526211" y="2990725"/>
            <a:ext cx="226219" cy="571500"/>
          </a:xfrm>
          <a:custGeom>
            <a:avLst/>
            <a:gdLst/>
            <a:ahLst/>
            <a:cxnLst/>
            <a:rect l="l" t="t" r="r" b="b"/>
            <a:pathLst>
              <a:path w="301625" h="762000">
                <a:moveTo>
                  <a:pt x="301630" y="0"/>
                </a:moveTo>
                <a:lnTo>
                  <a:pt x="301630" y="761897"/>
                </a:lnTo>
                <a:lnTo>
                  <a:pt x="0" y="761897"/>
                </a:lnTo>
                <a:lnTo>
                  <a:pt x="0" y="0"/>
                </a:lnTo>
                <a:lnTo>
                  <a:pt x="301630" y="0"/>
                </a:lnTo>
                <a:close/>
              </a:path>
            </a:pathLst>
          </a:custGeom>
          <a:ln w="7584">
            <a:solidFill>
              <a:srgbClr val="000000"/>
            </a:solidFill>
          </a:ln>
        </p:spPr>
        <p:txBody>
          <a:bodyPr wrap="square" lIns="0" tIns="0" rIns="0" bIns="0" rtlCol="0"/>
          <a:lstStyle/>
          <a:p>
            <a:pPr defTabSz="685800"/>
            <a:endParaRPr>
              <a:solidFill>
                <a:srgbClr val="2B2B2B"/>
              </a:solidFill>
              <a:latin typeface="IBM Plex Sans"/>
            </a:endParaRPr>
          </a:p>
        </p:txBody>
      </p:sp>
      <p:sp>
        <p:nvSpPr>
          <p:cNvPr id="72" name="object 25">
            <a:extLst>
              <a:ext uri="{FF2B5EF4-FFF2-40B4-BE49-F238E27FC236}">
                <a16:creationId xmlns:a16="http://schemas.microsoft.com/office/drawing/2014/main" id="{99252443-6C25-D042-A094-9001C2713AA2}"/>
              </a:ext>
            </a:extLst>
          </p:cNvPr>
          <p:cNvSpPr txBox="1"/>
          <p:nvPr/>
        </p:nvSpPr>
        <p:spPr>
          <a:xfrm>
            <a:off x="6526346" y="3086475"/>
            <a:ext cx="1229247" cy="381000"/>
          </a:xfrm>
          <a:prstGeom prst="rect">
            <a:avLst/>
          </a:prstGeom>
        </p:spPr>
        <p:txBody>
          <a:bodyPr vert="vert" wrap="square" lIns="0" tIns="25241" rIns="0" bIns="0" rtlCol="0">
            <a:spAutoFit/>
          </a:bodyPr>
          <a:lstStyle/>
          <a:p>
            <a:pPr marL="9525" defTabSz="685800">
              <a:spcBef>
                <a:spcPts val="199"/>
              </a:spcBef>
            </a:pPr>
            <a:r>
              <a:rPr sz="1050" spc="41" dirty="0">
                <a:solidFill>
                  <a:srgbClr val="FFFFFF"/>
                </a:solidFill>
                <a:latin typeface="Tahoma"/>
                <a:cs typeface="Tahoma"/>
              </a:rPr>
              <a:t>App</a:t>
            </a:r>
            <a:r>
              <a:rPr sz="1050" spc="-131" dirty="0">
                <a:solidFill>
                  <a:srgbClr val="FFFFFF"/>
                </a:solidFill>
                <a:latin typeface="Tahoma"/>
                <a:cs typeface="Tahoma"/>
              </a:rPr>
              <a:t> </a:t>
            </a:r>
            <a:r>
              <a:rPr sz="1050" spc="23" dirty="0">
                <a:solidFill>
                  <a:srgbClr val="FFFFFF"/>
                </a:solidFill>
                <a:latin typeface="Tahoma"/>
                <a:cs typeface="Tahoma"/>
              </a:rPr>
              <a:t>C</a:t>
            </a:r>
            <a:endParaRPr sz="1050">
              <a:solidFill>
                <a:srgbClr val="2B2B2B"/>
              </a:solidFill>
              <a:latin typeface="Tahoma"/>
              <a:cs typeface="Tahoma"/>
            </a:endParaRPr>
          </a:p>
          <a:p>
            <a:pPr marL="9525" marR="3810" defTabSz="685800">
              <a:lnSpc>
                <a:spcPts val="1808"/>
              </a:lnSpc>
              <a:spcBef>
                <a:spcPts val="124"/>
              </a:spcBef>
            </a:pPr>
            <a:r>
              <a:rPr sz="1050" spc="41" dirty="0">
                <a:solidFill>
                  <a:srgbClr val="FFFFFF"/>
                </a:solidFill>
                <a:latin typeface="Tahoma"/>
                <a:cs typeface="Tahoma"/>
              </a:rPr>
              <a:t>App</a:t>
            </a:r>
            <a:r>
              <a:rPr sz="1050" spc="-127" dirty="0">
                <a:solidFill>
                  <a:srgbClr val="FFFFFF"/>
                </a:solidFill>
                <a:latin typeface="Tahoma"/>
                <a:cs typeface="Tahoma"/>
              </a:rPr>
              <a:t> </a:t>
            </a:r>
            <a:r>
              <a:rPr sz="1050" spc="23" dirty="0">
                <a:solidFill>
                  <a:srgbClr val="FFFFFF"/>
                </a:solidFill>
                <a:latin typeface="Tahoma"/>
                <a:cs typeface="Tahoma"/>
              </a:rPr>
              <a:t>C  </a:t>
            </a:r>
            <a:r>
              <a:rPr sz="1050" spc="41" dirty="0">
                <a:solidFill>
                  <a:srgbClr val="FFFFFF"/>
                </a:solidFill>
                <a:latin typeface="Tahoma"/>
                <a:cs typeface="Tahoma"/>
              </a:rPr>
              <a:t>App</a:t>
            </a:r>
            <a:r>
              <a:rPr sz="1050" spc="-131" dirty="0">
                <a:solidFill>
                  <a:srgbClr val="FFFFFF"/>
                </a:solidFill>
                <a:latin typeface="Tahoma"/>
                <a:cs typeface="Tahoma"/>
              </a:rPr>
              <a:t> </a:t>
            </a:r>
            <a:r>
              <a:rPr sz="1050" spc="23" dirty="0">
                <a:solidFill>
                  <a:srgbClr val="FFFFFF"/>
                </a:solidFill>
                <a:latin typeface="Tahoma"/>
                <a:cs typeface="Tahoma"/>
              </a:rPr>
              <a:t>C</a:t>
            </a:r>
            <a:endParaRPr sz="1050">
              <a:solidFill>
                <a:srgbClr val="2B2B2B"/>
              </a:solidFill>
              <a:latin typeface="Tahoma"/>
              <a:cs typeface="Tahoma"/>
            </a:endParaRPr>
          </a:p>
        </p:txBody>
      </p:sp>
      <p:sp>
        <p:nvSpPr>
          <p:cNvPr id="73" name="object 26">
            <a:extLst>
              <a:ext uri="{FF2B5EF4-FFF2-40B4-BE49-F238E27FC236}">
                <a16:creationId xmlns:a16="http://schemas.microsoft.com/office/drawing/2014/main" id="{4A1ADD17-00F9-BA47-9A8F-0180F7D003DA}"/>
              </a:ext>
            </a:extLst>
          </p:cNvPr>
          <p:cNvSpPr/>
          <p:nvPr/>
        </p:nvSpPr>
        <p:spPr>
          <a:xfrm>
            <a:off x="5188015" y="3077320"/>
            <a:ext cx="48101" cy="701039"/>
          </a:xfrm>
          <a:custGeom>
            <a:avLst/>
            <a:gdLst/>
            <a:ahLst/>
            <a:cxnLst/>
            <a:rect l="l" t="t" r="r" b="b"/>
            <a:pathLst>
              <a:path w="64135" h="934720">
                <a:moveTo>
                  <a:pt x="63667" y="0"/>
                </a:moveTo>
                <a:lnTo>
                  <a:pt x="59470" y="1131"/>
                </a:lnTo>
                <a:lnTo>
                  <a:pt x="50237" y="9052"/>
                </a:lnTo>
                <a:lnTo>
                  <a:pt x="41004" y="30551"/>
                </a:lnTo>
                <a:lnTo>
                  <a:pt x="36807" y="72418"/>
                </a:lnTo>
                <a:lnTo>
                  <a:pt x="36807" y="163296"/>
                </a:lnTo>
                <a:lnTo>
                  <a:pt x="36807" y="266422"/>
                </a:lnTo>
                <a:lnTo>
                  <a:pt x="36807" y="350931"/>
                </a:lnTo>
                <a:lnTo>
                  <a:pt x="36807" y="385959"/>
                </a:lnTo>
                <a:lnTo>
                  <a:pt x="36232" y="399139"/>
                </a:lnTo>
                <a:lnTo>
                  <a:pt x="32206" y="428135"/>
                </a:lnTo>
                <a:lnTo>
                  <a:pt x="21279" y="457131"/>
                </a:lnTo>
                <a:lnTo>
                  <a:pt x="0" y="470311"/>
                </a:lnTo>
                <a:lnTo>
                  <a:pt x="21279" y="483025"/>
                </a:lnTo>
                <a:lnTo>
                  <a:pt x="32206" y="510995"/>
                </a:lnTo>
                <a:lnTo>
                  <a:pt x="36232" y="538966"/>
                </a:lnTo>
                <a:lnTo>
                  <a:pt x="36807" y="551680"/>
                </a:lnTo>
                <a:lnTo>
                  <a:pt x="36807" y="586206"/>
                </a:lnTo>
                <a:lnTo>
                  <a:pt x="36807" y="669631"/>
                </a:lnTo>
                <a:lnTo>
                  <a:pt x="36807" y="771719"/>
                </a:lnTo>
                <a:lnTo>
                  <a:pt x="36807" y="862237"/>
                </a:lnTo>
                <a:lnTo>
                  <a:pt x="41004" y="905322"/>
                </a:lnTo>
                <a:lnTo>
                  <a:pt x="50237" y="926594"/>
                </a:lnTo>
                <a:lnTo>
                  <a:pt x="59470" y="933729"/>
                </a:lnTo>
                <a:lnTo>
                  <a:pt x="63667" y="934402"/>
                </a:lnTo>
              </a:path>
            </a:pathLst>
          </a:custGeom>
          <a:ln w="20144">
            <a:solidFill>
              <a:srgbClr val="000000"/>
            </a:solidFill>
          </a:ln>
        </p:spPr>
        <p:txBody>
          <a:bodyPr wrap="square" lIns="0" tIns="0" rIns="0" bIns="0" rtlCol="0"/>
          <a:lstStyle/>
          <a:p>
            <a:pPr defTabSz="685800"/>
            <a:endParaRPr>
              <a:solidFill>
                <a:srgbClr val="2B2B2B"/>
              </a:solidFill>
              <a:latin typeface="IBM Plex Sans"/>
            </a:endParaRPr>
          </a:p>
        </p:txBody>
      </p:sp>
      <p:sp>
        <p:nvSpPr>
          <p:cNvPr id="74" name="object 27">
            <a:extLst>
              <a:ext uri="{FF2B5EF4-FFF2-40B4-BE49-F238E27FC236}">
                <a16:creationId xmlns:a16="http://schemas.microsoft.com/office/drawing/2014/main" id="{8E9D35E7-C451-554A-8008-C1D0EB9B743E}"/>
              </a:ext>
            </a:extLst>
          </p:cNvPr>
          <p:cNvSpPr txBox="1"/>
          <p:nvPr/>
        </p:nvSpPr>
        <p:spPr>
          <a:xfrm>
            <a:off x="4914654" y="3082222"/>
            <a:ext cx="161583" cy="665798"/>
          </a:xfrm>
          <a:prstGeom prst="rect">
            <a:avLst/>
          </a:prstGeom>
        </p:spPr>
        <p:txBody>
          <a:bodyPr vert="vert270" wrap="square" lIns="0" tIns="25241" rIns="0" bIns="0" rtlCol="0">
            <a:spAutoFit/>
          </a:bodyPr>
          <a:lstStyle/>
          <a:p>
            <a:pPr marL="9525" defTabSz="685800">
              <a:spcBef>
                <a:spcPts val="199"/>
              </a:spcBef>
            </a:pPr>
            <a:r>
              <a:rPr sz="1050" spc="8" dirty="0">
                <a:solidFill>
                  <a:srgbClr val="2B2B2B"/>
                </a:solidFill>
                <a:latin typeface="Tahoma"/>
                <a:cs typeface="Tahoma"/>
              </a:rPr>
              <a:t>c</a:t>
            </a:r>
            <a:r>
              <a:rPr sz="1050" spc="15" dirty="0">
                <a:solidFill>
                  <a:srgbClr val="2B2B2B"/>
                </a:solidFill>
                <a:latin typeface="Tahoma"/>
                <a:cs typeface="Tahoma"/>
              </a:rPr>
              <a:t>on</a:t>
            </a:r>
            <a:r>
              <a:rPr sz="1050" spc="11" dirty="0">
                <a:solidFill>
                  <a:srgbClr val="2B2B2B"/>
                </a:solidFill>
                <a:latin typeface="Tahoma"/>
                <a:cs typeface="Tahoma"/>
              </a:rPr>
              <a:t>ta</a:t>
            </a:r>
            <a:r>
              <a:rPr sz="1050" spc="4" dirty="0">
                <a:solidFill>
                  <a:srgbClr val="2B2B2B"/>
                </a:solidFill>
                <a:latin typeface="Tahoma"/>
                <a:cs typeface="Tahoma"/>
              </a:rPr>
              <a:t>i</a:t>
            </a:r>
            <a:r>
              <a:rPr sz="1050" spc="15" dirty="0">
                <a:solidFill>
                  <a:srgbClr val="2B2B2B"/>
                </a:solidFill>
                <a:latin typeface="Tahoma"/>
                <a:cs typeface="Tahoma"/>
              </a:rPr>
              <a:t>n</a:t>
            </a:r>
            <a:r>
              <a:rPr sz="1050" spc="11" dirty="0">
                <a:solidFill>
                  <a:srgbClr val="2B2B2B"/>
                </a:solidFill>
                <a:latin typeface="Tahoma"/>
                <a:cs typeface="Tahoma"/>
              </a:rPr>
              <a:t>e</a:t>
            </a:r>
            <a:r>
              <a:rPr sz="1050" spc="8" dirty="0">
                <a:solidFill>
                  <a:srgbClr val="2B2B2B"/>
                </a:solidFill>
                <a:latin typeface="Tahoma"/>
                <a:cs typeface="Tahoma"/>
              </a:rPr>
              <a:t>r</a:t>
            </a:r>
            <a:r>
              <a:rPr sz="1050" dirty="0">
                <a:solidFill>
                  <a:srgbClr val="2B2B2B"/>
                </a:solidFill>
                <a:latin typeface="Tahoma"/>
                <a:cs typeface="Tahoma"/>
              </a:rPr>
              <a:t>s</a:t>
            </a:r>
            <a:endParaRPr sz="1050">
              <a:solidFill>
                <a:srgbClr val="2B2B2B"/>
              </a:solidFill>
              <a:latin typeface="Tahoma"/>
              <a:cs typeface="Tahoma"/>
            </a:endParaRPr>
          </a:p>
        </p:txBody>
      </p:sp>
      <p:sp>
        <p:nvSpPr>
          <p:cNvPr id="75" name="object 28">
            <a:extLst>
              <a:ext uri="{FF2B5EF4-FFF2-40B4-BE49-F238E27FC236}">
                <a16:creationId xmlns:a16="http://schemas.microsoft.com/office/drawing/2014/main" id="{5E88F3FC-C220-C54F-84B3-3AC9FDEF2C44}"/>
              </a:ext>
            </a:extLst>
          </p:cNvPr>
          <p:cNvSpPr txBox="1"/>
          <p:nvPr/>
        </p:nvSpPr>
        <p:spPr>
          <a:xfrm>
            <a:off x="5361808" y="2993502"/>
            <a:ext cx="681514" cy="362118"/>
          </a:xfrm>
          <a:prstGeom prst="rect">
            <a:avLst/>
          </a:prstGeom>
          <a:solidFill>
            <a:srgbClr val="DB2663"/>
          </a:solidFill>
        </p:spPr>
        <p:txBody>
          <a:bodyPr vert="horz" wrap="square" lIns="0" tIns="4286" rIns="0" bIns="0" rtlCol="0">
            <a:spAutoFit/>
          </a:bodyPr>
          <a:lstStyle/>
          <a:p>
            <a:pPr defTabSz="685800">
              <a:spcBef>
                <a:spcPts val="34"/>
              </a:spcBef>
            </a:pPr>
            <a:endParaRPr sz="1275">
              <a:solidFill>
                <a:srgbClr val="2B2B2B"/>
              </a:solidFill>
              <a:latin typeface="Times New Roman"/>
              <a:cs typeface="Times New Roman"/>
            </a:endParaRPr>
          </a:p>
          <a:p>
            <a:pPr marL="157639" defTabSz="685800">
              <a:spcBef>
                <a:spcPts val="4"/>
              </a:spcBef>
            </a:pPr>
            <a:r>
              <a:rPr sz="1050" spc="41" dirty="0">
                <a:solidFill>
                  <a:srgbClr val="FFFFFF"/>
                </a:solidFill>
                <a:latin typeface="Tahoma"/>
                <a:cs typeface="Tahoma"/>
              </a:rPr>
              <a:t>App</a:t>
            </a:r>
            <a:r>
              <a:rPr sz="1050" spc="-75" dirty="0">
                <a:solidFill>
                  <a:srgbClr val="FFFFFF"/>
                </a:solidFill>
                <a:latin typeface="Tahoma"/>
                <a:cs typeface="Tahoma"/>
              </a:rPr>
              <a:t> </a:t>
            </a:r>
            <a:r>
              <a:rPr sz="1050" spc="41" dirty="0">
                <a:solidFill>
                  <a:srgbClr val="FFFFFF"/>
                </a:solidFill>
                <a:latin typeface="Tahoma"/>
                <a:cs typeface="Tahoma"/>
              </a:rPr>
              <a:t>A</a:t>
            </a:r>
            <a:endParaRPr sz="1050">
              <a:solidFill>
                <a:srgbClr val="2B2B2B"/>
              </a:solidFill>
              <a:latin typeface="Tahoma"/>
              <a:cs typeface="Tahoma"/>
            </a:endParaRPr>
          </a:p>
        </p:txBody>
      </p:sp>
      <p:sp>
        <p:nvSpPr>
          <p:cNvPr id="76" name="object 29">
            <a:extLst>
              <a:ext uri="{FF2B5EF4-FFF2-40B4-BE49-F238E27FC236}">
                <a16:creationId xmlns:a16="http://schemas.microsoft.com/office/drawing/2014/main" id="{FC5129E2-981E-E541-B9A4-6979B387AC10}"/>
              </a:ext>
            </a:extLst>
          </p:cNvPr>
          <p:cNvSpPr/>
          <p:nvPr/>
        </p:nvSpPr>
        <p:spPr>
          <a:xfrm>
            <a:off x="6210649" y="2990659"/>
            <a:ext cx="346234" cy="571500"/>
          </a:xfrm>
          <a:custGeom>
            <a:avLst/>
            <a:gdLst/>
            <a:ahLst/>
            <a:cxnLst/>
            <a:rect l="l" t="t" r="r" b="b"/>
            <a:pathLst>
              <a:path w="461645" h="762000">
                <a:moveTo>
                  <a:pt x="461200" y="0"/>
                </a:moveTo>
                <a:lnTo>
                  <a:pt x="461200" y="761898"/>
                </a:lnTo>
                <a:lnTo>
                  <a:pt x="0" y="761898"/>
                </a:lnTo>
                <a:lnTo>
                  <a:pt x="0" y="0"/>
                </a:lnTo>
                <a:lnTo>
                  <a:pt x="461200" y="0"/>
                </a:lnTo>
                <a:close/>
              </a:path>
            </a:pathLst>
          </a:custGeom>
          <a:solidFill>
            <a:srgbClr val="DB2663"/>
          </a:solidFill>
        </p:spPr>
        <p:txBody>
          <a:bodyPr wrap="square" lIns="0" tIns="0" rIns="0" bIns="0" rtlCol="0"/>
          <a:lstStyle/>
          <a:p>
            <a:pPr defTabSz="685800"/>
            <a:endParaRPr>
              <a:solidFill>
                <a:srgbClr val="2B2B2B"/>
              </a:solidFill>
              <a:latin typeface="IBM Plex Sans"/>
            </a:endParaRPr>
          </a:p>
        </p:txBody>
      </p:sp>
      <p:sp>
        <p:nvSpPr>
          <p:cNvPr id="77" name="object 30">
            <a:extLst>
              <a:ext uri="{FF2B5EF4-FFF2-40B4-BE49-F238E27FC236}">
                <a16:creationId xmlns:a16="http://schemas.microsoft.com/office/drawing/2014/main" id="{09F4521B-8602-0F4C-B0B5-91146EC5099B}"/>
              </a:ext>
            </a:extLst>
          </p:cNvPr>
          <p:cNvSpPr/>
          <p:nvPr/>
        </p:nvSpPr>
        <p:spPr>
          <a:xfrm>
            <a:off x="6210649" y="2990659"/>
            <a:ext cx="346234" cy="571500"/>
          </a:xfrm>
          <a:custGeom>
            <a:avLst/>
            <a:gdLst/>
            <a:ahLst/>
            <a:cxnLst/>
            <a:rect l="l" t="t" r="r" b="b"/>
            <a:pathLst>
              <a:path w="461645" h="762000">
                <a:moveTo>
                  <a:pt x="461200" y="0"/>
                </a:moveTo>
                <a:lnTo>
                  <a:pt x="461200" y="761897"/>
                </a:lnTo>
                <a:lnTo>
                  <a:pt x="0" y="761897"/>
                </a:lnTo>
                <a:lnTo>
                  <a:pt x="0" y="0"/>
                </a:lnTo>
                <a:lnTo>
                  <a:pt x="461200" y="0"/>
                </a:lnTo>
                <a:close/>
              </a:path>
            </a:pathLst>
          </a:custGeom>
          <a:ln w="7583">
            <a:solidFill>
              <a:srgbClr val="000000"/>
            </a:solidFill>
          </a:ln>
        </p:spPr>
        <p:txBody>
          <a:bodyPr wrap="square" lIns="0" tIns="0" rIns="0" bIns="0" rtlCol="0"/>
          <a:lstStyle/>
          <a:p>
            <a:pPr defTabSz="685800"/>
            <a:endParaRPr>
              <a:solidFill>
                <a:srgbClr val="2B2B2B"/>
              </a:solidFill>
              <a:latin typeface="IBM Plex Sans"/>
            </a:endParaRPr>
          </a:p>
        </p:txBody>
      </p:sp>
      <p:sp>
        <p:nvSpPr>
          <p:cNvPr id="78" name="object 31">
            <a:extLst>
              <a:ext uri="{FF2B5EF4-FFF2-40B4-BE49-F238E27FC236}">
                <a16:creationId xmlns:a16="http://schemas.microsoft.com/office/drawing/2014/main" id="{84E8864B-E823-744F-98CD-04EB5763C8FB}"/>
              </a:ext>
            </a:extLst>
          </p:cNvPr>
          <p:cNvSpPr txBox="1"/>
          <p:nvPr/>
        </p:nvSpPr>
        <p:spPr>
          <a:xfrm>
            <a:off x="6176634" y="3084190"/>
            <a:ext cx="323165" cy="385286"/>
          </a:xfrm>
          <a:prstGeom prst="rect">
            <a:avLst/>
          </a:prstGeom>
        </p:spPr>
        <p:txBody>
          <a:bodyPr vert="vert" wrap="square" lIns="0" tIns="25241" rIns="0" bIns="0" rtlCol="0">
            <a:spAutoFit/>
          </a:bodyPr>
          <a:lstStyle/>
          <a:p>
            <a:pPr marL="9525" defTabSz="685800">
              <a:spcBef>
                <a:spcPts val="199"/>
              </a:spcBef>
            </a:pPr>
            <a:r>
              <a:rPr sz="1050" spc="41" dirty="0">
                <a:solidFill>
                  <a:srgbClr val="FFFFFF"/>
                </a:solidFill>
                <a:latin typeface="Tahoma"/>
                <a:cs typeface="Tahoma"/>
              </a:rPr>
              <a:t>App</a:t>
            </a:r>
            <a:r>
              <a:rPr sz="1050" spc="-113" dirty="0">
                <a:solidFill>
                  <a:srgbClr val="FFFFFF"/>
                </a:solidFill>
                <a:latin typeface="Tahoma"/>
                <a:cs typeface="Tahoma"/>
              </a:rPr>
              <a:t> </a:t>
            </a:r>
            <a:r>
              <a:rPr sz="1050" spc="68" dirty="0">
                <a:solidFill>
                  <a:srgbClr val="FFFFFF"/>
                </a:solidFill>
                <a:latin typeface="Tahoma"/>
                <a:cs typeface="Tahoma"/>
              </a:rPr>
              <a:t>B</a:t>
            </a:r>
            <a:endParaRPr sz="1050">
              <a:solidFill>
                <a:srgbClr val="2B2B2B"/>
              </a:solidFill>
              <a:latin typeface="Tahoma"/>
              <a:cs typeface="Tahoma"/>
            </a:endParaRPr>
          </a:p>
        </p:txBody>
      </p:sp>
      <p:graphicFrame>
        <p:nvGraphicFramePr>
          <p:cNvPr id="79" name="object 32">
            <a:extLst>
              <a:ext uri="{FF2B5EF4-FFF2-40B4-BE49-F238E27FC236}">
                <a16:creationId xmlns:a16="http://schemas.microsoft.com/office/drawing/2014/main" id="{7DE4DEB4-58EB-EB4A-9540-8A38AE90EC58}"/>
              </a:ext>
            </a:extLst>
          </p:cNvPr>
          <p:cNvGraphicFramePr>
            <a:graphicFrameLocks noGrp="1"/>
          </p:cNvGraphicFramePr>
          <p:nvPr>
            <p:extLst/>
          </p:nvPr>
        </p:nvGraphicFramePr>
        <p:xfrm>
          <a:off x="1910467" y="2750130"/>
          <a:ext cx="665321" cy="1493878"/>
        </p:xfrm>
        <a:graphic>
          <a:graphicData uri="http://schemas.openxmlformats.org/drawingml/2006/table">
            <a:tbl>
              <a:tblPr firstRow="1" bandRow="1">
                <a:tableStyleId>{2D5ABB26-0587-4C30-8999-92F81FD0307C}</a:tableStyleId>
              </a:tblPr>
              <a:tblGrid>
                <a:gridCol w="665321">
                  <a:extLst>
                    <a:ext uri="{9D8B030D-6E8A-4147-A177-3AD203B41FA5}">
                      <a16:colId xmlns:a16="http://schemas.microsoft.com/office/drawing/2014/main" val="20000"/>
                    </a:ext>
                  </a:extLst>
                </a:gridCol>
              </a:tblGrid>
              <a:tr h="565407">
                <a:tc>
                  <a:txBody>
                    <a:bodyPr/>
                    <a:lstStyle/>
                    <a:p>
                      <a:pPr>
                        <a:lnSpc>
                          <a:spcPct val="100000"/>
                        </a:lnSpc>
                        <a:spcBef>
                          <a:spcPts val="20"/>
                        </a:spcBef>
                      </a:pPr>
                      <a:endParaRPr sz="1300">
                        <a:latin typeface="Times New Roman"/>
                        <a:cs typeface="Times New Roman"/>
                      </a:endParaRPr>
                    </a:p>
                    <a:p>
                      <a:pPr algn="ctr">
                        <a:lnSpc>
                          <a:spcPct val="100000"/>
                        </a:lnSpc>
                      </a:pPr>
                      <a:r>
                        <a:rPr sz="1100" spc="55" dirty="0">
                          <a:solidFill>
                            <a:srgbClr val="FFFFFF"/>
                          </a:solidFill>
                          <a:latin typeface="Tahoma"/>
                          <a:cs typeface="Tahoma"/>
                        </a:rPr>
                        <a:t>App</a:t>
                      </a:r>
                      <a:r>
                        <a:rPr sz="1100" spc="-100" dirty="0">
                          <a:solidFill>
                            <a:srgbClr val="FFFFFF"/>
                          </a:solidFill>
                          <a:latin typeface="Tahoma"/>
                          <a:cs typeface="Tahoma"/>
                        </a:rPr>
                        <a:t> </a:t>
                      </a:r>
                      <a:r>
                        <a:rPr sz="1100" spc="55" dirty="0">
                          <a:solidFill>
                            <a:srgbClr val="FFFFFF"/>
                          </a:solidFill>
                          <a:latin typeface="Tahoma"/>
                          <a:cs typeface="Tahoma"/>
                        </a:rPr>
                        <a:t>A</a:t>
                      </a:r>
                      <a:endParaRPr sz="1100">
                        <a:latin typeface="Tahoma"/>
                        <a:cs typeface="Tahoma"/>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B2663"/>
                    </a:solidFill>
                  </a:tcPr>
                </a:tc>
                <a:extLst>
                  <a:ext uri="{0D108BD9-81ED-4DB2-BD59-A6C34878D82A}">
                    <a16:rowId xmlns:a16="http://schemas.microsoft.com/office/drawing/2014/main" val="10000"/>
                  </a:ext>
                </a:extLst>
              </a:tr>
              <a:tr h="214254">
                <a:tc>
                  <a:txBody>
                    <a:bodyPr/>
                    <a:lstStyle/>
                    <a:p>
                      <a:pPr algn="ctr">
                        <a:lnSpc>
                          <a:spcPct val="100000"/>
                        </a:lnSpc>
                        <a:spcBef>
                          <a:spcPts val="130"/>
                        </a:spcBef>
                      </a:pPr>
                      <a:r>
                        <a:rPr sz="1100" spc="45" dirty="0">
                          <a:latin typeface="Tahoma"/>
                          <a:cs typeface="Tahoma"/>
                        </a:rPr>
                        <a:t>bins/libs</a:t>
                      </a:r>
                      <a:endParaRPr sz="1100">
                        <a:latin typeface="Tahoma"/>
                        <a:cs typeface="Tahoma"/>
                      </a:endParaRPr>
                    </a:p>
                  </a:txBody>
                  <a:tcPr marL="0" marR="0" marT="12383"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20D5D2"/>
                    </a:solidFill>
                  </a:tcPr>
                </a:tc>
                <a:extLst>
                  <a:ext uri="{0D108BD9-81ED-4DB2-BD59-A6C34878D82A}">
                    <a16:rowId xmlns:a16="http://schemas.microsoft.com/office/drawing/2014/main" val="10001"/>
                  </a:ext>
                </a:extLst>
              </a:tr>
              <a:tr h="389011">
                <a:tc>
                  <a:txBody>
                    <a:bodyPr/>
                    <a:lstStyle/>
                    <a:p>
                      <a:pPr marL="322580" marR="200025" indent="-123825">
                        <a:lnSpc>
                          <a:spcPct val="107100"/>
                        </a:lnSpc>
                        <a:spcBef>
                          <a:spcPts val="135"/>
                        </a:spcBef>
                      </a:pPr>
                      <a:r>
                        <a:rPr sz="1100" spc="20" dirty="0">
                          <a:solidFill>
                            <a:srgbClr val="FFFFFF"/>
                          </a:solidFill>
                          <a:latin typeface="Tahoma"/>
                          <a:cs typeface="Tahoma"/>
                        </a:rPr>
                        <a:t>Gu</a:t>
                      </a:r>
                      <a:r>
                        <a:rPr sz="1100" spc="15" dirty="0">
                          <a:solidFill>
                            <a:srgbClr val="FFFFFF"/>
                          </a:solidFill>
                          <a:latin typeface="Tahoma"/>
                          <a:cs typeface="Tahoma"/>
                        </a:rPr>
                        <a:t>e</a:t>
                      </a:r>
                      <a:r>
                        <a:rPr sz="1100" spc="10" dirty="0">
                          <a:solidFill>
                            <a:srgbClr val="FFFFFF"/>
                          </a:solidFill>
                          <a:latin typeface="Tahoma"/>
                          <a:cs typeface="Tahoma"/>
                        </a:rPr>
                        <a:t>s</a:t>
                      </a:r>
                      <a:r>
                        <a:rPr sz="1100" dirty="0">
                          <a:solidFill>
                            <a:srgbClr val="FFFFFF"/>
                          </a:solidFill>
                          <a:latin typeface="Tahoma"/>
                          <a:cs typeface="Tahoma"/>
                        </a:rPr>
                        <a:t>t  </a:t>
                      </a:r>
                      <a:r>
                        <a:rPr sz="1100" spc="35" dirty="0">
                          <a:solidFill>
                            <a:srgbClr val="FFFFFF"/>
                          </a:solidFill>
                          <a:latin typeface="Tahoma"/>
                          <a:cs typeface="Tahoma"/>
                        </a:rPr>
                        <a:t>OS</a:t>
                      </a:r>
                      <a:endParaRPr sz="1100">
                        <a:latin typeface="Tahoma"/>
                        <a:cs typeface="Tahoma"/>
                      </a:endParaRPr>
                    </a:p>
                  </a:txBody>
                  <a:tcPr marL="0" marR="0" marT="12859"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6E177D"/>
                    </a:solidFill>
                  </a:tcPr>
                </a:tc>
                <a:extLst>
                  <a:ext uri="{0D108BD9-81ED-4DB2-BD59-A6C34878D82A}">
                    <a16:rowId xmlns:a16="http://schemas.microsoft.com/office/drawing/2014/main" val="10002"/>
                  </a:ext>
                </a:extLst>
              </a:tr>
            </a:tbl>
          </a:graphicData>
        </a:graphic>
      </p:graphicFrame>
      <p:graphicFrame>
        <p:nvGraphicFramePr>
          <p:cNvPr id="80" name="object 33">
            <a:extLst>
              <a:ext uri="{FF2B5EF4-FFF2-40B4-BE49-F238E27FC236}">
                <a16:creationId xmlns:a16="http://schemas.microsoft.com/office/drawing/2014/main" id="{65C38426-BD5D-934A-91CF-D366E75A4876}"/>
              </a:ext>
            </a:extLst>
          </p:cNvPr>
          <p:cNvGraphicFramePr>
            <a:graphicFrameLocks noGrp="1"/>
          </p:cNvGraphicFramePr>
          <p:nvPr>
            <p:extLst/>
          </p:nvPr>
        </p:nvGraphicFramePr>
        <p:xfrm>
          <a:off x="2695765" y="2750130"/>
          <a:ext cx="665321" cy="1493878"/>
        </p:xfrm>
        <a:graphic>
          <a:graphicData uri="http://schemas.openxmlformats.org/drawingml/2006/table">
            <a:tbl>
              <a:tblPr firstRow="1" bandRow="1">
                <a:tableStyleId>{2D5ABB26-0587-4C30-8999-92F81FD0307C}</a:tableStyleId>
              </a:tblPr>
              <a:tblGrid>
                <a:gridCol w="665321">
                  <a:extLst>
                    <a:ext uri="{9D8B030D-6E8A-4147-A177-3AD203B41FA5}">
                      <a16:colId xmlns:a16="http://schemas.microsoft.com/office/drawing/2014/main" val="20000"/>
                    </a:ext>
                  </a:extLst>
                </a:gridCol>
              </a:tblGrid>
              <a:tr h="565407">
                <a:tc>
                  <a:txBody>
                    <a:bodyPr/>
                    <a:lstStyle/>
                    <a:p>
                      <a:pPr>
                        <a:lnSpc>
                          <a:spcPct val="100000"/>
                        </a:lnSpc>
                        <a:spcBef>
                          <a:spcPts val="20"/>
                        </a:spcBef>
                      </a:pPr>
                      <a:endParaRPr sz="1300">
                        <a:latin typeface="Times New Roman"/>
                        <a:cs typeface="Times New Roman"/>
                      </a:endParaRPr>
                    </a:p>
                    <a:p>
                      <a:pPr algn="ctr">
                        <a:lnSpc>
                          <a:spcPct val="100000"/>
                        </a:lnSpc>
                      </a:pPr>
                      <a:r>
                        <a:rPr sz="1100" spc="55" dirty="0">
                          <a:solidFill>
                            <a:srgbClr val="FFFFFF"/>
                          </a:solidFill>
                          <a:latin typeface="Tahoma"/>
                          <a:cs typeface="Tahoma"/>
                        </a:rPr>
                        <a:t>App</a:t>
                      </a:r>
                      <a:r>
                        <a:rPr sz="1100" spc="-100" dirty="0">
                          <a:solidFill>
                            <a:srgbClr val="FFFFFF"/>
                          </a:solidFill>
                          <a:latin typeface="Tahoma"/>
                          <a:cs typeface="Tahoma"/>
                        </a:rPr>
                        <a:t> </a:t>
                      </a:r>
                      <a:r>
                        <a:rPr sz="1100" spc="85" dirty="0">
                          <a:solidFill>
                            <a:srgbClr val="FFFFFF"/>
                          </a:solidFill>
                          <a:latin typeface="Tahoma"/>
                          <a:cs typeface="Tahoma"/>
                        </a:rPr>
                        <a:t>B</a:t>
                      </a:r>
                      <a:endParaRPr sz="1100">
                        <a:latin typeface="Tahoma"/>
                        <a:cs typeface="Tahoma"/>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B2663"/>
                    </a:solidFill>
                  </a:tcPr>
                </a:tc>
                <a:extLst>
                  <a:ext uri="{0D108BD9-81ED-4DB2-BD59-A6C34878D82A}">
                    <a16:rowId xmlns:a16="http://schemas.microsoft.com/office/drawing/2014/main" val="10000"/>
                  </a:ext>
                </a:extLst>
              </a:tr>
              <a:tr h="214254">
                <a:tc>
                  <a:txBody>
                    <a:bodyPr/>
                    <a:lstStyle/>
                    <a:p>
                      <a:pPr algn="ctr">
                        <a:lnSpc>
                          <a:spcPct val="100000"/>
                        </a:lnSpc>
                        <a:spcBef>
                          <a:spcPts val="130"/>
                        </a:spcBef>
                      </a:pPr>
                      <a:r>
                        <a:rPr sz="1100" spc="45" dirty="0">
                          <a:latin typeface="Tahoma"/>
                          <a:cs typeface="Tahoma"/>
                        </a:rPr>
                        <a:t>bins/libs</a:t>
                      </a:r>
                      <a:endParaRPr sz="1100" dirty="0">
                        <a:latin typeface="Tahoma"/>
                        <a:cs typeface="Tahoma"/>
                      </a:endParaRPr>
                    </a:p>
                  </a:txBody>
                  <a:tcPr marL="0" marR="0" marT="12383"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20D5D2"/>
                    </a:solidFill>
                  </a:tcPr>
                </a:tc>
                <a:extLst>
                  <a:ext uri="{0D108BD9-81ED-4DB2-BD59-A6C34878D82A}">
                    <a16:rowId xmlns:a16="http://schemas.microsoft.com/office/drawing/2014/main" val="10001"/>
                  </a:ext>
                </a:extLst>
              </a:tr>
              <a:tr h="389011">
                <a:tc>
                  <a:txBody>
                    <a:bodyPr/>
                    <a:lstStyle/>
                    <a:p>
                      <a:pPr marL="322580" marR="200025" indent="-123825">
                        <a:lnSpc>
                          <a:spcPct val="107100"/>
                        </a:lnSpc>
                        <a:spcBef>
                          <a:spcPts val="135"/>
                        </a:spcBef>
                      </a:pPr>
                      <a:r>
                        <a:rPr sz="1100" spc="20" dirty="0">
                          <a:solidFill>
                            <a:srgbClr val="FFFFFF"/>
                          </a:solidFill>
                          <a:latin typeface="Tahoma"/>
                          <a:cs typeface="Tahoma"/>
                        </a:rPr>
                        <a:t>Gu</a:t>
                      </a:r>
                      <a:r>
                        <a:rPr sz="1100" spc="15" dirty="0">
                          <a:solidFill>
                            <a:srgbClr val="FFFFFF"/>
                          </a:solidFill>
                          <a:latin typeface="Tahoma"/>
                          <a:cs typeface="Tahoma"/>
                        </a:rPr>
                        <a:t>e</a:t>
                      </a:r>
                      <a:r>
                        <a:rPr sz="1100" spc="10" dirty="0">
                          <a:solidFill>
                            <a:srgbClr val="FFFFFF"/>
                          </a:solidFill>
                          <a:latin typeface="Tahoma"/>
                          <a:cs typeface="Tahoma"/>
                        </a:rPr>
                        <a:t>s</a:t>
                      </a:r>
                      <a:r>
                        <a:rPr sz="1100" dirty="0">
                          <a:solidFill>
                            <a:srgbClr val="FFFFFF"/>
                          </a:solidFill>
                          <a:latin typeface="Tahoma"/>
                          <a:cs typeface="Tahoma"/>
                        </a:rPr>
                        <a:t>t  </a:t>
                      </a:r>
                      <a:r>
                        <a:rPr sz="1100" spc="35" dirty="0">
                          <a:solidFill>
                            <a:srgbClr val="FFFFFF"/>
                          </a:solidFill>
                          <a:latin typeface="Tahoma"/>
                          <a:cs typeface="Tahoma"/>
                        </a:rPr>
                        <a:t>OS</a:t>
                      </a:r>
                      <a:endParaRPr sz="1100" dirty="0">
                        <a:latin typeface="Tahoma"/>
                        <a:cs typeface="Tahoma"/>
                      </a:endParaRPr>
                    </a:p>
                  </a:txBody>
                  <a:tcPr marL="0" marR="0" marT="12859"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6E177D"/>
                    </a:solidFill>
                  </a:tcPr>
                </a:tc>
                <a:extLst>
                  <a:ext uri="{0D108BD9-81ED-4DB2-BD59-A6C34878D82A}">
                    <a16:rowId xmlns:a16="http://schemas.microsoft.com/office/drawing/2014/main" val="10002"/>
                  </a:ext>
                </a:extLst>
              </a:tr>
            </a:tbl>
          </a:graphicData>
        </a:graphic>
      </p:graphicFrame>
      <p:graphicFrame>
        <p:nvGraphicFramePr>
          <p:cNvPr id="81" name="object 34">
            <a:extLst>
              <a:ext uri="{FF2B5EF4-FFF2-40B4-BE49-F238E27FC236}">
                <a16:creationId xmlns:a16="http://schemas.microsoft.com/office/drawing/2014/main" id="{011F9880-7002-D747-9044-496E82AEB137}"/>
              </a:ext>
            </a:extLst>
          </p:cNvPr>
          <p:cNvGraphicFramePr>
            <a:graphicFrameLocks noGrp="1"/>
          </p:cNvGraphicFramePr>
          <p:nvPr>
            <p:extLst/>
          </p:nvPr>
        </p:nvGraphicFramePr>
        <p:xfrm>
          <a:off x="3483277" y="2750130"/>
          <a:ext cx="665321" cy="1493878"/>
        </p:xfrm>
        <a:graphic>
          <a:graphicData uri="http://schemas.openxmlformats.org/drawingml/2006/table">
            <a:tbl>
              <a:tblPr firstRow="1" bandRow="1">
                <a:tableStyleId>{2D5ABB26-0587-4C30-8999-92F81FD0307C}</a:tableStyleId>
              </a:tblPr>
              <a:tblGrid>
                <a:gridCol w="665321">
                  <a:extLst>
                    <a:ext uri="{9D8B030D-6E8A-4147-A177-3AD203B41FA5}">
                      <a16:colId xmlns:a16="http://schemas.microsoft.com/office/drawing/2014/main" val="20000"/>
                    </a:ext>
                  </a:extLst>
                </a:gridCol>
              </a:tblGrid>
              <a:tr h="565407">
                <a:tc>
                  <a:txBody>
                    <a:bodyPr/>
                    <a:lstStyle/>
                    <a:p>
                      <a:pPr>
                        <a:lnSpc>
                          <a:spcPct val="100000"/>
                        </a:lnSpc>
                        <a:spcBef>
                          <a:spcPts val="20"/>
                        </a:spcBef>
                      </a:pPr>
                      <a:endParaRPr sz="1300">
                        <a:latin typeface="Times New Roman"/>
                        <a:cs typeface="Times New Roman"/>
                      </a:endParaRPr>
                    </a:p>
                    <a:p>
                      <a:pPr algn="ctr">
                        <a:lnSpc>
                          <a:spcPct val="100000"/>
                        </a:lnSpc>
                      </a:pPr>
                      <a:r>
                        <a:rPr sz="1100" spc="55" dirty="0">
                          <a:solidFill>
                            <a:srgbClr val="FFFFFF"/>
                          </a:solidFill>
                          <a:latin typeface="Tahoma"/>
                          <a:cs typeface="Tahoma"/>
                        </a:rPr>
                        <a:t>App</a:t>
                      </a:r>
                      <a:r>
                        <a:rPr sz="1100" spc="-100" dirty="0">
                          <a:solidFill>
                            <a:srgbClr val="FFFFFF"/>
                          </a:solidFill>
                          <a:latin typeface="Tahoma"/>
                          <a:cs typeface="Tahoma"/>
                        </a:rPr>
                        <a:t> </a:t>
                      </a:r>
                      <a:r>
                        <a:rPr sz="1100" spc="85" dirty="0">
                          <a:solidFill>
                            <a:srgbClr val="FFFFFF"/>
                          </a:solidFill>
                          <a:latin typeface="Tahoma"/>
                          <a:cs typeface="Tahoma"/>
                        </a:rPr>
                        <a:t>B</a:t>
                      </a:r>
                      <a:endParaRPr sz="1100">
                        <a:latin typeface="Tahoma"/>
                        <a:cs typeface="Tahoma"/>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B2663"/>
                    </a:solidFill>
                  </a:tcPr>
                </a:tc>
                <a:extLst>
                  <a:ext uri="{0D108BD9-81ED-4DB2-BD59-A6C34878D82A}">
                    <a16:rowId xmlns:a16="http://schemas.microsoft.com/office/drawing/2014/main" val="10000"/>
                  </a:ext>
                </a:extLst>
              </a:tr>
              <a:tr h="214254">
                <a:tc>
                  <a:txBody>
                    <a:bodyPr/>
                    <a:lstStyle/>
                    <a:p>
                      <a:pPr algn="ctr">
                        <a:lnSpc>
                          <a:spcPct val="100000"/>
                        </a:lnSpc>
                        <a:spcBef>
                          <a:spcPts val="130"/>
                        </a:spcBef>
                      </a:pPr>
                      <a:r>
                        <a:rPr sz="1100" spc="45" dirty="0">
                          <a:latin typeface="Tahoma"/>
                          <a:cs typeface="Tahoma"/>
                        </a:rPr>
                        <a:t>bins/libs</a:t>
                      </a:r>
                      <a:endParaRPr sz="1100" dirty="0">
                        <a:latin typeface="Tahoma"/>
                        <a:cs typeface="Tahoma"/>
                      </a:endParaRPr>
                    </a:p>
                  </a:txBody>
                  <a:tcPr marL="0" marR="0" marT="12383"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20D5D2"/>
                    </a:solidFill>
                  </a:tcPr>
                </a:tc>
                <a:extLst>
                  <a:ext uri="{0D108BD9-81ED-4DB2-BD59-A6C34878D82A}">
                    <a16:rowId xmlns:a16="http://schemas.microsoft.com/office/drawing/2014/main" val="10001"/>
                  </a:ext>
                </a:extLst>
              </a:tr>
              <a:tr h="389011">
                <a:tc>
                  <a:txBody>
                    <a:bodyPr/>
                    <a:lstStyle/>
                    <a:p>
                      <a:pPr marL="322580" marR="200025" indent="-123825">
                        <a:lnSpc>
                          <a:spcPct val="107100"/>
                        </a:lnSpc>
                        <a:spcBef>
                          <a:spcPts val="135"/>
                        </a:spcBef>
                      </a:pPr>
                      <a:r>
                        <a:rPr sz="1100" spc="20" dirty="0">
                          <a:solidFill>
                            <a:srgbClr val="FFFFFF"/>
                          </a:solidFill>
                          <a:latin typeface="Tahoma"/>
                          <a:cs typeface="Tahoma"/>
                        </a:rPr>
                        <a:t>Gu</a:t>
                      </a:r>
                      <a:r>
                        <a:rPr sz="1100" spc="15" dirty="0">
                          <a:solidFill>
                            <a:srgbClr val="FFFFFF"/>
                          </a:solidFill>
                          <a:latin typeface="Tahoma"/>
                          <a:cs typeface="Tahoma"/>
                        </a:rPr>
                        <a:t>e</a:t>
                      </a:r>
                      <a:r>
                        <a:rPr sz="1100" spc="10" dirty="0">
                          <a:solidFill>
                            <a:srgbClr val="FFFFFF"/>
                          </a:solidFill>
                          <a:latin typeface="Tahoma"/>
                          <a:cs typeface="Tahoma"/>
                        </a:rPr>
                        <a:t>s</a:t>
                      </a:r>
                      <a:r>
                        <a:rPr sz="1100" dirty="0">
                          <a:solidFill>
                            <a:srgbClr val="FFFFFF"/>
                          </a:solidFill>
                          <a:latin typeface="Tahoma"/>
                          <a:cs typeface="Tahoma"/>
                        </a:rPr>
                        <a:t>t  </a:t>
                      </a:r>
                      <a:r>
                        <a:rPr sz="1100" spc="35" dirty="0">
                          <a:solidFill>
                            <a:srgbClr val="FFFFFF"/>
                          </a:solidFill>
                          <a:latin typeface="Tahoma"/>
                          <a:cs typeface="Tahoma"/>
                        </a:rPr>
                        <a:t>OS</a:t>
                      </a:r>
                      <a:endParaRPr sz="1100" dirty="0">
                        <a:latin typeface="Tahoma"/>
                        <a:cs typeface="Tahoma"/>
                      </a:endParaRPr>
                    </a:p>
                  </a:txBody>
                  <a:tcPr marL="0" marR="0" marT="12859"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6E177D"/>
                    </a:solidFill>
                  </a:tcPr>
                </a:tc>
                <a:extLst>
                  <a:ext uri="{0D108BD9-81ED-4DB2-BD59-A6C34878D82A}">
                    <a16:rowId xmlns:a16="http://schemas.microsoft.com/office/drawing/2014/main" val="10002"/>
                  </a:ext>
                </a:extLst>
              </a:tr>
            </a:tbl>
          </a:graphicData>
        </a:graphic>
      </p:graphicFrame>
      <p:sp>
        <p:nvSpPr>
          <p:cNvPr id="82" name="object 35">
            <a:extLst>
              <a:ext uri="{FF2B5EF4-FFF2-40B4-BE49-F238E27FC236}">
                <a16:creationId xmlns:a16="http://schemas.microsoft.com/office/drawing/2014/main" id="{257066AE-88DB-CD4E-A839-220B0282A2D9}"/>
              </a:ext>
            </a:extLst>
          </p:cNvPr>
          <p:cNvSpPr/>
          <p:nvPr/>
        </p:nvSpPr>
        <p:spPr>
          <a:xfrm>
            <a:off x="1729164" y="2763779"/>
            <a:ext cx="47149" cy="1149191"/>
          </a:xfrm>
          <a:custGeom>
            <a:avLst/>
            <a:gdLst/>
            <a:ahLst/>
            <a:cxnLst/>
            <a:rect l="l" t="t" r="r" b="b"/>
            <a:pathLst>
              <a:path w="62865" h="1532254">
                <a:moveTo>
                  <a:pt x="62671" y="0"/>
                </a:moveTo>
                <a:lnTo>
                  <a:pt x="58008" y="715"/>
                </a:lnTo>
                <a:lnTo>
                  <a:pt x="47750" y="8153"/>
                </a:lnTo>
                <a:lnTo>
                  <a:pt x="37491" y="30248"/>
                </a:lnTo>
                <a:lnTo>
                  <a:pt x="32828" y="74936"/>
                </a:lnTo>
                <a:lnTo>
                  <a:pt x="32828" y="239904"/>
                </a:lnTo>
                <a:lnTo>
                  <a:pt x="32828" y="441723"/>
                </a:lnTo>
                <a:lnTo>
                  <a:pt x="32828" y="612558"/>
                </a:lnTo>
                <a:lnTo>
                  <a:pt x="32828" y="684578"/>
                </a:lnTo>
                <a:lnTo>
                  <a:pt x="32315" y="697719"/>
                </a:lnTo>
                <a:lnTo>
                  <a:pt x="28725" y="726632"/>
                </a:lnTo>
                <a:lnTo>
                  <a:pt x="18979" y="755544"/>
                </a:lnTo>
                <a:lnTo>
                  <a:pt x="0" y="768686"/>
                </a:lnTo>
                <a:lnTo>
                  <a:pt x="18979" y="781362"/>
                </a:lnTo>
                <a:lnTo>
                  <a:pt x="28725" y="809249"/>
                </a:lnTo>
                <a:lnTo>
                  <a:pt x="32315" y="837135"/>
                </a:lnTo>
                <a:lnTo>
                  <a:pt x="32828" y="849811"/>
                </a:lnTo>
                <a:lnTo>
                  <a:pt x="32828" y="921403"/>
                </a:lnTo>
                <a:lnTo>
                  <a:pt x="32828" y="1091278"/>
                </a:lnTo>
                <a:lnTo>
                  <a:pt x="32828" y="1292088"/>
                </a:lnTo>
                <a:lnTo>
                  <a:pt x="32828" y="1456482"/>
                </a:lnTo>
                <a:lnTo>
                  <a:pt x="37491" y="1499928"/>
                </a:lnTo>
                <a:lnTo>
                  <a:pt x="47750" y="1522238"/>
                </a:lnTo>
                <a:lnTo>
                  <a:pt x="58008" y="1530457"/>
                </a:lnTo>
                <a:lnTo>
                  <a:pt x="62671" y="1531631"/>
                </a:lnTo>
              </a:path>
            </a:pathLst>
          </a:custGeom>
          <a:ln w="19895">
            <a:solidFill>
              <a:srgbClr val="000000"/>
            </a:solidFill>
          </a:ln>
        </p:spPr>
        <p:txBody>
          <a:bodyPr wrap="square" lIns="0" tIns="0" rIns="0" bIns="0" rtlCol="0"/>
          <a:lstStyle/>
          <a:p>
            <a:pPr defTabSz="685800"/>
            <a:endParaRPr>
              <a:solidFill>
                <a:srgbClr val="2B2B2B"/>
              </a:solidFill>
              <a:latin typeface="IBM Plex Sans"/>
            </a:endParaRPr>
          </a:p>
        </p:txBody>
      </p:sp>
    </p:spTree>
    <p:extLst>
      <p:ext uri="{BB962C8B-B14F-4D97-AF65-F5344CB8AC3E}">
        <p14:creationId xmlns:p14="http://schemas.microsoft.com/office/powerpoint/2010/main" val="111563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C73F3-58F9-414E-AA09-4825982BF86E}"/>
              </a:ext>
            </a:extLst>
          </p:cNvPr>
          <p:cNvSpPr>
            <a:spLocks noGrp="1"/>
          </p:cNvSpPr>
          <p:nvPr>
            <p:ph type="sldNum" sz="quarter" idx="10"/>
          </p:nvPr>
        </p:nvSpPr>
        <p:spPr/>
        <p:txBody>
          <a:bodyPr/>
          <a:lstStyle/>
          <a:p>
            <a:pPr defTabSz="685800"/>
            <a:fld id="{3FD999D4-B456-9943-89B7-30D56181CE18}" type="slidenum">
              <a:rPr lang="en-US">
                <a:latin typeface="IBM Plex Sans"/>
              </a:rPr>
              <a:pPr defTabSz="685800"/>
              <a:t>12</a:t>
            </a:fld>
            <a:endParaRPr lang="en-US">
              <a:latin typeface="IBM Plex Sans"/>
            </a:endParaRPr>
          </a:p>
        </p:txBody>
      </p:sp>
      <p:sp>
        <p:nvSpPr>
          <p:cNvPr id="3" name="Title 2">
            <a:extLst>
              <a:ext uri="{FF2B5EF4-FFF2-40B4-BE49-F238E27FC236}">
                <a16:creationId xmlns:a16="http://schemas.microsoft.com/office/drawing/2014/main" id="{D5A41B61-8E23-0F49-B710-AB711BAED49C}"/>
              </a:ext>
            </a:extLst>
          </p:cNvPr>
          <p:cNvSpPr>
            <a:spLocks noGrp="1"/>
          </p:cNvSpPr>
          <p:nvPr>
            <p:ph type="title"/>
          </p:nvPr>
        </p:nvSpPr>
        <p:spPr>
          <a:xfrm>
            <a:off x="0" y="-1"/>
            <a:ext cx="9143999" cy="648223"/>
          </a:xfrm>
        </p:spPr>
        <p:txBody>
          <a:bodyPr/>
          <a:lstStyle/>
          <a:p>
            <a:r>
              <a:rPr lang="en-US" dirty="0"/>
              <a:t>Docker Flow - Demo</a:t>
            </a:r>
          </a:p>
        </p:txBody>
      </p:sp>
      <p:sp>
        <p:nvSpPr>
          <p:cNvPr id="4" name="Footer Placeholder 3">
            <a:extLst>
              <a:ext uri="{FF2B5EF4-FFF2-40B4-BE49-F238E27FC236}">
                <a16:creationId xmlns:a16="http://schemas.microsoft.com/office/drawing/2014/main" id="{049B4A74-48E3-EB4C-8B10-D9CA5AF801E2}"/>
              </a:ext>
            </a:extLst>
          </p:cNvPr>
          <p:cNvSpPr>
            <a:spLocks noGrp="1"/>
          </p:cNvSpPr>
          <p:nvPr>
            <p:ph type="ftr" sz="quarter" idx="11"/>
          </p:nvPr>
        </p:nvSpPr>
        <p:spPr/>
        <p:txBody>
          <a:bodyPr/>
          <a:lstStyle/>
          <a:p>
            <a:pPr defTabSz="685800"/>
            <a:r>
              <a:rPr lang="en-US">
                <a:latin typeface="IBM Plex Sans"/>
              </a:rPr>
              <a:t>DOC ID / Month XX, 2018 / © 2018 IBM Corporation</a:t>
            </a:r>
            <a:endParaRPr lang="en-US" dirty="0">
              <a:latin typeface="IBM Plex Sans"/>
            </a:endParaRPr>
          </a:p>
        </p:txBody>
      </p:sp>
      <p:pic>
        <p:nvPicPr>
          <p:cNvPr id="6" name="Content Placeholder 8">
            <a:extLst>
              <a:ext uri="{FF2B5EF4-FFF2-40B4-BE49-F238E27FC236}">
                <a16:creationId xmlns:a16="http://schemas.microsoft.com/office/drawing/2014/main" id="{534995A1-2BC1-2145-AB13-018A1D67B0CB}"/>
              </a:ext>
            </a:extLst>
          </p:cNvPr>
          <p:cNvPicPr>
            <a:picLocks noChangeAspect="1"/>
          </p:cNvPicPr>
          <p:nvPr/>
        </p:nvPicPr>
        <p:blipFill>
          <a:blip r:embed="rId2"/>
          <a:stretch>
            <a:fillRect/>
          </a:stretch>
        </p:blipFill>
        <p:spPr>
          <a:xfrm>
            <a:off x="679087" y="786688"/>
            <a:ext cx="6970967" cy="3640931"/>
          </a:xfrm>
          <a:prstGeom prst="rect">
            <a:avLst/>
          </a:prstGeom>
        </p:spPr>
      </p:pic>
      <p:sp>
        <p:nvSpPr>
          <p:cNvPr id="7" name="TextBox 6">
            <a:extLst>
              <a:ext uri="{FF2B5EF4-FFF2-40B4-BE49-F238E27FC236}">
                <a16:creationId xmlns:a16="http://schemas.microsoft.com/office/drawing/2014/main" id="{63D656DC-DC33-094D-862A-AB926D39FC9D}"/>
              </a:ext>
            </a:extLst>
          </p:cNvPr>
          <p:cNvSpPr txBox="1"/>
          <p:nvPr/>
        </p:nvSpPr>
        <p:spPr>
          <a:xfrm>
            <a:off x="733824" y="2761989"/>
            <a:ext cx="1285476" cy="507831"/>
          </a:xfrm>
          <a:prstGeom prst="rect">
            <a:avLst/>
          </a:prstGeom>
          <a:noFill/>
        </p:spPr>
        <p:txBody>
          <a:bodyPr wrap="square" rtlCol="0">
            <a:spAutoFit/>
          </a:bodyPr>
          <a:lstStyle/>
          <a:p>
            <a:pPr defTabSz="685800"/>
            <a:r>
              <a:rPr lang="en-US" dirty="0">
                <a:solidFill>
                  <a:srgbClr val="000000"/>
                </a:solidFill>
                <a:latin typeface="IBM Plex Sans"/>
              </a:rPr>
              <a:t>Command line Interface</a:t>
            </a:r>
          </a:p>
        </p:txBody>
      </p:sp>
      <p:sp>
        <p:nvSpPr>
          <p:cNvPr id="8" name="TextBox 7">
            <a:extLst>
              <a:ext uri="{FF2B5EF4-FFF2-40B4-BE49-F238E27FC236}">
                <a16:creationId xmlns:a16="http://schemas.microsoft.com/office/drawing/2014/main" id="{AB9FC221-FEAB-3F48-A4FD-379D7202B682}"/>
              </a:ext>
            </a:extLst>
          </p:cNvPr>
          <p:cNvSpPr txBox="1"/>
          <p:nvPr/>
        </p:nvSpPr>
        <p:spPr>
          <a:xfrm>
            <a:off x="3421172" y="4485054"/>
            <a:ext cx="1182143" cy="507831"/>
          </a:xfrm>
          <a:prstGeom prst="rect">
            <a:avLst/>
          </a:prstGeom>
          <a:noFill/>
        </p:spPr>
        <p:txBody>
          <a:bodyPr wrap="square" rtlCol="0">
            <a:spAutoFit/>
          </a:bodyPr>
          <a:lstStyle/>
          <a:p>
            <a:pPr defTabSz="685800"/>
            <a:r>
              <a:rPr lang="en-US" dirty="0">
                <a:solidFill>
                  <a:srgbClr val="000000"/>
                </a:solidFill>
                <a:latin typeface="IBM Plex Sans"/>
              </a:rPr>
              <a:t>Docker Engine</a:t>
            </a:r>
          </a:p>
        </p:txBody>
      </p:sp>
    </p:spTree>
    <p:extLst>
      <p:ext uri="{BB962C8B-B14F-4D97-AF65-F5344CB8AC3E}">
        <p14:creationId xmlns:p14="http://schemas.microsoft.com/office/powerpoint/2010/main" val="268210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3999" cy="704590"/>
          </a:xfrm>
        </p:spPr>
        <p:txBody>
          <a:bodyPr/>
          <a:lstStyle/>
          <a:p>
            <a:r>
              <a:rPr lang="en-US" dirty="0"/>
              <a:t>Deployed on 3 servers </a:t>
            </a:r>
            <a:r>
              <a:rPr lang="mr-IN" dirty="0"/>
              <a:t>–</a:t>
            </a:r>
            <a:r>
              <a:rPr lang="en-US" dirty="0"/>
              <a:t> Simple </a:t>
            </a:r>
          </a:p>
        </p:txBody>
      </p:sp>
      <p:pic>
        <p:nvPicPr>
          <p:cNvPr id="5" name="Content Placeholder 4"/>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665949" y="1229850"/>
            <a:ext cx="3271389" cy="2894580"/>
          </a:xfrm>
        </p:spPr>
      </p:pic>
    </p:spTree>
    <p:extLst>
      <p:ext uri="{BB962C8B-B14F-4D97-AF65-F5344CB8AC3E}">
        <p14:creationId xmlns:p14="http://schemas.microsoft.com/office/powerpoint/2010/main" val="113094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57617"/>
          </a:xfrm>
        </p:spPr>
        <p:txBody>
          <a:bodyPr/>
          <a:lstStyle/>
          <a:p>
            <a:r>
              <a:rPr lang="en-US" dirty="0"/>
              <a:t>Jump from 3 </a:t>
            </a:r>
            <a:r>
              <a:rPr lang="mr-IN" dirty="0"/>
              <a:t>–</a:t>
            </a:r>
            <a:r>
              <a:rPr lang="en-US" dirty="0"/>
              <a:t> 40,50 servers</a:t>
            </a:r>
          </a:p>
        </p:txBody>
      </p:sp>
      <p:pic>
        <p:nvPicPr>
          <p:cNvPr id="5" name="Content Placeholder 4"/>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371206" y="1149792"/>
            <a:ext cx="4259993" cy="2626805"/>
          </a:xfrm>
        </p:spPr>
      </p:pic>
      <p:sp>
        <p:nvSpPr>
          <p:cNvPr id="6" name="TextBox 5"/>
          <p:cNvSpPr txBox="1"/>
          <p:nvPr/>
        </p:nvSpPr>
        <p:spPr>
          <a:xfrm>
            <a:off x="4769334" y="1080393"/>
            <a:ext cx="3546872" cy="2031325"/>
          </a:xfrm>
          <a:prstGeom prst="rect">
            <a:avLst/>
          </a:prstGeom>
          <a:noFill/>
        </p:spPr>
        <p:txBody>
          <a:bodyPr wrap="square" rtlCol="0">
            <a:spAutoFit/>
          </a:bodyPr>
          <a:lstStyle/>
          <a:p>
            <a:pPr marL="214313" indent="-214313" defTabSz="685800">
              <a:buFont typeface="Arial" charset="0"/>
              <a:buChar char="•"/>
            </a:pPr>
            <a:r>
              <a:rPr lang="en-US" sz="1800" dirty="0">
                <a:solidFill>
                  <a:srgbClr val="000000"/>
                </a:solidFill>
                <a:latin typeface="IBM Plex Sans"/>
              </a:rPr>
              <a:t>Scale out</a:t>
            </a:r>
          </a:p>
          <a:p>
            <a:pPr marL="214313" indent="-214313" defTabSz="685800">
              <a:buFont typeface="Arial" charset="0"/>
              <a:buChar char="•"/>
            </a:pPr>
            <a:r>
              <a:rPr lang="en-US" sz="1800" dirty="0">
                <a:solidFill>
                  <a:srgbClr val="000000"/>
                </a:solidFill>
                <a:latin typeface="IBM Plex Sans"/>
              </a:rPr>
              <a:t>Keep track</a:t>
            </a:r>
          </a:p>
          <a:p>
            <a:pPr marL="214313" indent="-214313" defTabSz="685800">
              <a:buFont typeface="Arial" charset="0"/>
              <a:buChar char="•"/>
            </a:pPr>
            <a:r>
              <a:rPr lang="en-US" sz="1800" dirty="0">
                <a:solidFill>
                  <a:srgbClr val="000000"/>
                </a:solidFill>
                <a:latin typeface="IBM Plex Sans"/>
              </a:rPr>
              <a:t>Where to put your containers</a:t>
            </a:r>
          </a:p>
          <a:p>
            <a:pPr marL="214313" indent="-214313" defTabSz="685800">
              <a:buFont typeface="Arial" charset="0"/>
              <a:buChar char="•"/>
            </a:pPr>
            <a:r>
              <a:rPr lang="en-US" sz="1800" dirty="0">
                <a:solidFill>
                  <a:srgbClr val="000000"/>
                </a:solidFill>
                <a:latin typeface="IBM Plex Sans"/>
              </a:rPr>
              <a:t>What container </a:t>
            </a:r>
            <a:r>
              <a:rPr lang="mr-IN" sz="1800" dirty="0">
                <a:solidFill>
                  <a:srgbClr val="000000"/>
                </a:solidFill>
                <a:latin typeface="IBM Plex Sans"/>
              </a:rPr>
              <a:t>–</a:t>
            </a:r>
            <a:r>
              <a:rPr lang="en-US" sz="1800" dirty="0">
                <a:solidFill>
                  <a:srgbClr val="000000"/>
                </a:solidFill>
                <a:latin typeface="IBM Plex Sans"/>
              </a:rPr>
              <a:t> Where?</a:t>
            </a:r>
          </a:p>
          <a:p>
            <a:pPr marL="214313" indent="-214313" defTabSz="685800">
              <a:buFont typeface="Arial" charset="0"/>
              <a:buChar char="•"/>
            </a:pPr>
            <a:r>
              <a:rPr lang="en-US" sz="1800" dirty="0">
                <a:solidFill>
                  <a:srgbClr val="000000"/>
                </a:solidFill>
                <a:latin typeface="IBM Plex Sans"/>
              </a:rPr>
              <a:t>May be containers other than </a:t>
            </a:r>
            <a:r>
              <a:rPr lang="en-US" sz="1800" dirty="0" err="1">
                <a:solidFill>
                  <a:srgbClr val="000000"/>
                </a:solidFill>
                <a:latin typeface="IBM Plex Sans"/>
              </a:rPr>
              <a:t>docker</a:t>
            </a:r>
            <a:r>
              <a:rPr lang="en-US" sz="1800" dirty="0">
                <a:solidFill>
                  <a:srgbClr val="000000"/>
                </a:solidFill>
                <a:latin typeface="IBM Plex Sans"/>
              </a:rPr>
              <a:t> as well</a:t>
            </a:r>
          </a:p>
          <a:p>
            <a:pPr defTabSz="685800"/>
            <a:endParaRPr lang="en-US" sz="1800" dirty="0">
              <a:solidFill>
                <a:srgbClr val="000000"/>
              </a:solidFill>
              <a:latin typeface="IBM Plex Sans"/>
            </a:endParaRPr>
          </a:p>
        </p:txBody>
      </p:sp>
      <p:sp>
        <p:nvSpPr>
          <p:cNvPr id="3" name="Rectangle 2"/>
          <p:cNvSpPr/>
          <p:nvPr/>
        </p:nvSpPr>
        <p:spPr>
          <a:xfrm>
            <a:off x="1222463" y="4274260"/>
            <a:ext cx="7093743" cy="1061829"/>
          </a:xfrm>
          <a:prstGeom prst="rect">
            <a:avLst/>
          </a:prstGeom>
        </p:spPr>
        <p:txBody>
          <a:bodyPr wrap="square">
            <a:spAutoFit/>
          </a:bodyPr>
          <a:lstStyle/>
          <a:p>
            <a:pPr defTabSz="685800"/>
            <a:r>
              <a:rPr lang="en-US" sz="2100" dirty="0">
                <a:solidFill>
                  <a:srgbClr val="000000"/>
                </a:solidFill>
                <a:latin typeface="IBM Plex Sans"/>
              </a:rPr>
              <a:t>Containers are great but … can lead into lack of control &amp; chaos</a:t>
            </a:r>
            <a:br>
              <a:rPr lang="en-US" sz="2100" dirty="0">
                <a:solidFill>
                  <a:srgbClr val="000000"/>
                </a:solidFill>
                <a:latin typeface="IBM Plex Sans"/>
              </a:rPr>
            </a:br>
            <a:endParaRPr lang="en-US" sz="2100" dirty="0">
              <a:solidFill>
                <a:srgbClr val="000000"/>
              </a:solidFill>
              <a:latin typeface="IBM Plex Sans"/>
            </a:endParaRPr>
          </a:p>
        </p:txBody>
      </p:sp>
    </p:spTree>
    <p:extLst>
      <p:ext uri="{BB962C8B-B14F-4D97-AF65-F5344CB8AC3E}">
        <p14:creationId xmlns:p14="http://schemas.microsoft.com/office/powerpoint/2010/main" val="12031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3"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4842" y="2985631"/>
            <a:ext cx="593387" cy="668575"/>
          </a:xfrm>
          <a:prstGeom prst="rect">
            <a:avLst/>
          </a:prstGeom>
          <a:ln w="12700">
            <a:miter lim="400000"/>
          </a:ln>
        </p:spPr>
      </p:pic>
      <p:pic>
        <p:nvPicPr>
          <p:cNvPr id="1254"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3108" y="3897780"/>
            <a:ext cx="593387" cy="668575"/>
          </a:xfrm>
          <a:prstGeom prst="rect">
            <a:avLst/>
          </a:prstGeom>
          <a:ln w="12700">
            <a:miter lim="400000"/>
          </a:ln>
        </p:spPr>
      </p:pic>
      <p:pic>
        <p:nvPicPr>
          <p:cNvPr id="1255"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8645" y="2985631"/>
            <a:ext cx="593387" cy="668575"/>
          </a:xfrm>
          <a:prstGeom prst="rect">
            <a:avLst/>
          </a:prstGeom>
          <a:ln w="12700">
            <a:miter lim="400000"/>
          </a:ln>
        </p:spPr>
      </p:pic>
      <p:pic>
        <p:nvPicPr>
          <p:cNvPr id="1256"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501" y="2985631"/>
            <a:ext cx="593387" cy="668575"/>
          </a:xfrm>
          <a:prstGeom prst="rect">
            <a:avLst/>
          </a:prstGeom>
          <a:ln w="12700">
            <a:miter lim="400000"/>
          </a:ln>
        </p:spPr>
      </p:pic>
      <p:pic>
        <p:nvPicPr>
          <p:cNvPr id="1257"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740" y="2507318"/>
            <a:ext cx="593387" cy="668575"/>
          </a:xfrm>
          <a:prstGeom prst="rect">
            <a:avLst/>
          </a:prstGeom>
          <a:ln w="12700">
            <a:miter lim="400000"/>
          </a:ln>
        </p:spPr>
      </p:pic>
      <p:pic>
        <p:nvPicPr>
          <p:cNvPr id="1258"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7040" y="2507318"/>
            <a:ext cx="593387" cy="668575"/>
          </a:xfrm>
          <a:prstGeom prst="rect">
            <a:avLst/>
          </a:prstGeom>
          <a:ln w="12700">
            <a:miter lim="400000"/>
          </a:ln>
        </p:spPr>
      </p:pic>
      <p:pic>
        <p:nvPicPr>
          <p:cNvPr id="1259"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7040" y="3410041"/>
            <a:ext cx="593387" cy="668576"/>
          </a:xfrm>
          <a:prstGeom prst="rect">
            <a:avLst/>
          </a:prstGeom>
          <a:ln w="12700">
            <a:miter lim="400000"/>
          </a:ln>
        </p:spPr>
      </p:pic>
      <p:pic>
        <p:nvPicPr>
          <p:cNvPr id="1260"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330" y="2985631"/>
            <a:ext cx="593387" cy="668575"/>
          </a:xfrm>
          <a:prstGeom prst="rect">
            <a:avLst/>
          </a:prstGeom>
          <a:ln w="12700">
            <a:miter lim="400000"/>
          </a:ln>
        </p:spPr>
      </p:pic>
      <p:pic>
        <p:nvPicPr>
          <p:cNvPr id="1261"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0361" y="2985631"/>
            <a:ext cx="593387" cy="668575"/>
          </a:xfrm>
          <a:prstGeom prst="rect">
            <a:avLst/>
          </a:prstGeom>
          <a:ln w="12700">
            <a:miter lim="400000"/>
          </a:ln>
        </p:spPr>
      </p:pic>
      <p:pic>
        <p:nvPicPr>
          <p:cNvPr id="1262"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909" y="2985631"/>
            <a:ext cx="593387" cy="668575"/>
          </a:xfrm>
          <a:prstGeom prst="rect">
            <a:avLst/>
          </a:prstGeom>
          <a:ln w="12700">
            <a:miter lim="400000"/>
          </a:ln>
        </p:spPr>
      </p:pic>
      <p:pic>
        <p:nvPicPr>
          <p:cNvPr id="1263"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503" y="3410041"/>
            <a:ext cx="593387" cy="668576"/>
          </a:xfrm>
          <a:prstGeom prst="rect">
            <a:avLst/>
          </a:prstGeom>
          <a:ln w="12700">
            <a:miter lim="400000"/>
          </a:ln>
        </p:spPr>
      </p:pic>
      <p:pic>
        <p:nvPicPr>
          <p:cNvPr id="1264"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909" y="3877075"/>
            <a:ext cx="593387" cy="668575"/>
          </a:xfrm>
          <a:prstGeom prst="rect">
            <a:avLst/>
          </a:prstGeom>
          <a:ln w="12700">
            <a:miter lim="400000"/>
          </a:ln>
        </p:spPr>
      </p:pic>
      <p:pic>
        <p:nvPicPr>
          <p:cNvPr id="1265"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4998" y="3877075"/>
            <a:ext cx="593387" cy="668575"/>
          </a:xfrm>
          <a:prstGeom prst="rect">
            <a:avLst/>
          </a:prstGeom>
          <a:ln w="12700">
            <a:miter lim="400000"/>
          </a:ln>
        </p:spPr>
      </p:pic>
      <p:pic>
        <p:nvPicPr>
          <p:cNvPr id="1266"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330" y="3877075"/>
            <a:ext cx="593387" cy="668575"/>
          </a:xfrm>
          <a:prstGeom prst="rect">
            <a:avLst/>
          </a:prstGeom>
          <a:ln w="12700">
            <a:miter lim="400000"/>
          </a:ln>
        </p:spPr>
      </p:pic>
      <p:pic>
        <p:nvPicPr>
          <p:cNvPr id="1267"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492" y="3877075"/>
            <a:ext cx="593387" cy="668575"/>
          </a:xfrm>
          <a:prstGeom prst="rect">
            <a:avLst/>
          </a:prstGeom>
          <a:ln w="12700">
            <a:miter lim="400000"/>
          </a:ln>
        </p:spPr>
      </p:pic>
      <p:pic>
        <p:nvPicPr>
          <p:cNvPr id="1268"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1463" y="3877075"/>
            <a:ext cx="593387" cy="668575"/>
          </a:xfrm>
          <a:prstGeom prst="rect">
            <a:avLst/>
          </a:prstGeom>
          <a:ln w="12700">
            <a:miter lim="400000"/>
          </a:ln>
        </p:spPr>
      </p:pic>
      <p:pic>
        <p:nvPicPr>
          <p:cNvPr id="1269"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56039" y="3877075"/>
            <a:ext cx="593387" cy="668575"/>
          </a:xfrm>
          <a:prstGeom prst="rect">
            <a:avLst/>
          </a:prstGeom>
          <a:ln w="12700">
            <a:miter lim="400000"/>
          </a:ln>
        </p:spPr>
      </p:pic>
      <p:pic>
        <p:nvPicPr>
          <p:cNvPr id="1270"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4470" y="3410041"/>
            <a:ext cx="593387" cy="668576"/>
          </a:xfrm>
          <a:prstGeom prst="rect">
            <a:avLst/>
          </a:prstGeom>
          <a:ln w="12700">
            <a:miter lim="400000"/>
          </a:ln>
        </p:spPr>
      </p:pic>
      <p:pic>
        <p:nvPicPr>
          <p:cNvPr id="1271"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3612" y="3410041"/>
            <a:ext cx="593387" cy="668576"/>
          </a:xfrm>
          <a:prstGeom prst="rect">
            <a:avLst/>
          </a:prstGeom>
          <a:ln w="12700">
            <a:miter lim="400000"/>
          </a:ln>
        </p:spPr>
      </p:pic>
      <p:pic>
        <p:nvPicPr>
          <p:cNvPr id="1272"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0600" y="3879653"/>
            <a:ext cx="593387" cy="668575"/>
          </a:xfrm>
          <a:prstGeom prst="rect">
            <a:avLst/>
          </a:prstGeom>
          <a:ln w="12700">
            <a:miter lim="400000"/>
          </a:ln>
        </p:spPr>
      </p:pic>
      <p:pic>
        <p:nvPicPr>
          <p:cNvPr id="1273"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2278" y="3888766"/>
            <a:ext cx="593387" cy="668576"/>
          </a:xfrm>
          <a:prstGeom prst="rect">
            <a:avLst/>
          </a:prstGeom>
          <a:ln w="12700">
            <a:miter lim="400000"/>
          </a:ln>
        </p:spPr>
      </p:pic>
      <p:pic>
        <p:nvPicPr>
          <p:cNvPr id="1274"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4165" y="3410041"/>
            <a:ext cx="593387" cy="668576"/>
          </a:xfrm>
          <a:prstGeom prst="rect">
            <a:avLst/>
          </a:prstGeom>
          <a:ln w="12700">
            <a:miter lim="400000"/>
          </a:ln>
        </p:spPr>
      </p:pic>
      <p:pic>
        <p:nvPicPr>
          <p:cNvPr id="1275"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8634" y="2985631"/>
            <a:ext cx="593387" cy="668575"/>
          </a:xfrm>
          <a:prstGeom prst="rect">
            <a:avLst/>
          </a:prstGeom>
          <a:ln w="12700">
            <a:miter lim="400000"/>
          </a:ln>
        </p:spPr>
      </p:pic>
      <p:pic>
        <p:nvPicPr>
          <p:cNvPr id="1276"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8651" y="2985631"/>
            <a:ext cx="593387" cy="668575"/>
          </a:xfrm>
          <a:prstGeom prst="rect">
            <a:avLst/>
          </a:prstGeom>
          <a:ln w="12700">
            <a:miter lim="400000"/>
          </a:ln>
        </p:spPr>
      </p:pic>
      <p:pic>
        <p:nvPicPr>
          <p:cNvPr id="1277"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6721" y="2521605"/>
            <a:ext cx="593387" cy="668575"/>
          </a:xfrm>
          <a:prstGeom prst="rect">
            <a:avLst/>
          </a:prstGeom>
          <a:ln w="12700">
            <a:miter lim="400000"/>
          </a:ln>
        </p:spPr>
      </p:pic>
      <p:pic>
        <p:nvPicPr>
          <p:cNvPr id="1278"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5344" y="2521605"/>
            <a:ext cx="593387" cy="668575"/>
          </a:xfrm>
          <a:prstGeom prst="rect">
            <a:avLst/>
          </a:prstGeom>
          <a:ln w="12700">
            <a:miter lim="400000"/>
          </a:ln>
        </p:spPr>
      </p:pic>
      <p:pic>
        <p:nvPicPr>
          <p:cNvPr id="1279"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2213" y="3877075"/>
            <a:ext cx="593387" cy="668575"/>
          </a:xfrm>
          <a:prstGeom prst="rect">
            <a:avLst/>
          </a:prstGeom>
          <a:ln w="12700">
            <a:miter lim="400000"/>
          </a:ln>
        </p:spPr>
      </p:pic>
      <p:pic>
        <p:nvPicPr>
          <p:cNvPr id="1280"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9632" y="3879753"/>
            <a:ext cx="593387" cy="668575"/>
          </a:xfrm>
          <a:prstGeom prst="rect">
            <a:avLst/>
          </a:prstGeom>
          <a:ln w="12700">
            <a:miter lim="400000"/>
          </a:ln>
        </p:spPr>
      </p:pic>
      <p:pic>
        <p:nvPicPr>
          <p:cNvPr id="1281"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6656" y="3877075"/>
            <a:ext cx="593387" cy="668575"/>
          </a:xfrm>
          <a:prstGeom prst="rect">
            <a:avLst/>
          </a:prstGeom>
          <a:ln w="12700">
            <a:miter lim="400000"/>
          </a:ln>
        </p:spPr>
      </p:pic>
      <p:pic>
        <p:nvPicPr>
          <p:cNvPr id="1282"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6721" y="3410041"/>
            <a:ext cx="593387" cy="668576"/>
          </a:xfrm>
          <a:prstGeom prst="rect">
            <a:avLst/>
          </a:prstGeom>
          <a:ln w="12700">
            <a:miter lim="400000"/>
          </a:ln>
        </p:spPr>
      </p:pic>
      <p:pic>
        <p:nvPicPr>
          <p:cNvPr id="1283"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9942" y="2985631"/>
            <a:ext cx="593387" cy="668575"/>
          </a:xfrm>
          <a:prstGeom prst="rect">
            <a:avLst/>
          </a:prstGeom>
          <a:ln w="12700">
            <a:miter lim="400000"/>
          </a:ln>
        </p:spPr>
      </p:pic>
      <p:pic>
        <p:nvPicPr>
          <p:cNvPr id="1284"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7963" y="2985631"/>
            <a:ext cx="593387" cy="668575"/>
          </a:xfrm>
          <a:prstGeom prst="rect">
            <a:avLst/>
          </a:prstGeom>
          <a:ln w="12700">
            <a:miter lim="400000"/>
          </a:ln>
        </p:spPr>
      </p:pic>
      <p:pic>
        <p:nvPicPr>
          <p:cNvPr id="1285"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5068" y="2985631"/>
            <a:ext cx="593387" cy="668575"/>
          </a:xfrm>
          <a:prstGeom prst="rect">
            <a:avLst/>
          </a:prstGeom>
          <a:ln w="12700">
            <a:miter lim="400000"/>
          </a:ln>
        </p:spPr>
      </p:pic>
      <p:pic>
        <p:nvPicPr>
          <p:cNvPr id="1286"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53583" y="2985631"/>
            <a:ext cx="593387" cy="668575"/>
          </a:xfrm>
          <a:prstGeom prst="rect">
            <a:avLst/>
          </a:prstGeom>
          <a:ln w="12700">
            <a:miter lim="400000"/>
          </a:ln>
        </p:spPr>
      </p:pic>
      <p:pic>
        <p:nvPicPr>
          <p:cNvPr id="1287"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5185" y="3410041"/>
            <a:ext cx="593387" cy="668576"/>
          </a:xfrm>
          <a:prstGeom prst="rect">
            <a:avLst/>
          </a:prstGeom>
          <a:ln w="12700">
            <a:miter lim="400000"/>
          </a:ln>
        </p:spPr>
      </p:pic>
      <p:pic>
        <p:nvPicPr>
          <p:cNvPr id="1288"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1564" y="3410041"/>
            <a:ext cx="593387" cy="668576"/>
          </a:xfrm>
          <a:prstGeom prst="rect">
            <a:avLst/>
          </a:prstGeom>
          <a:ln w="12700">
            <a:miter lim="400000"/>
          </a:ln>
        </p:spPr>
      </p:pic>
      <p:sp>
        <p:nvSpPr>
          <p:cNvPr id="1289" name="Rectangle"/>
          <p:cNvSpPr/>
          <p:nvPr/>
        </p:nvSpPr>
        <p:spPr>
          <a:xfrm>
            <a:off x="192096" y="2333058"/>
            <a:ext cx="1988440" cy="2328555"/>
          </a:xfrm>
          <a:prstGeom prst="rect">
            <a:avLst/>
          </a:prstGeom>
          <a:ln w="28575">
            <a:solidFill>
              <a:srgbClr val="0BCFD8"/>
            </a:solidFill>
            <a:miter lim="400000"/>
          </a:ln>
        </p:spPr>
        <p:txBody>
          <a:bodyPr lIns="26789" tIns="26789" rIns="26789" bIns="26789" anchor="ctr"/>
          <a:lstStyle/>
          <a:p>
            <a:pPr algn="ctr" defTabSz="308062" hangingPunct="0">
              <a:defRPr sz="3200" b="0">
                <a:solidFill>
                  <a:srgbClr val="FFFFFF"/>
                </a:solidFill>
                <a:latin typeface="+mn-lt"/>
                <a:ea typeface="+mn-ea"/>
                <a:cs typeface="+mn-cs"/>
                <a:sym typeface="Helvetica Light"/>
              </a:defRPr>
            </a:pPr>
            <a:endParaRPr lang="en-US" sz="1200" kern="0">
              <a:solidFill>
                <a:srgbClr val="FFFFFF"/>
              </a:solidFill>
              <a:latin typeface="IBM Plex Sans"/>
              <a:sym typeface="Helvetica Light"/>
            </a:endParaRPr>
          </a:p>
        </p:txBody>
      </p:sp>
      <p:sp>
        <p:nvSpPr>
          <p:cNvPr id="1290" name="Regain control with Containers and Kubernetes"/>
          <p:cNvSpPr/>
          <p:nvPr/>
        </p:nvSpPr>
        <p:spPr>
          <a:xfrm>
            <a:off x="2197897" y="1022383"/>
            <a:ext cx="4918014" cy="592470"/>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a:lnSpc>
                <a:spcPct val="100000"/>
              </a:lnSpc>
              <a:defRPr sz="4800"/>
            </a:lvl1pPr>
          </a:lstStyle>
          <a:p>
            <a:pPr defTabSz="685800" hangingPunct="0"/>
            <a:r>
              <a:rPr lang="en-US" sz="1800" kern="0" dirty="0">
                <a:solidFill>
                  <a:srgbClr val="000000"/>
                </a:solidFill>
                <a:latin typeface="IBM Plex Sans"/>
                <a:ea typeface="IBM Plex Sans" charset="0"/>
                <a:cs typeface="IBM Plex Sans" charset="0"/>
                <a:sym typeface="Calibri"/>
              </a:rPr>
              <a:t>Regain control with Containers and Kubernetes</a:t>
            </a:r>
          </a:p>
          <a:p>
            <a:pPr marL="257175" indent="-257175" defTabSz="685800" hangingPunct="0">
              <a:buFont typeface="Arial" panose="020B0604020202020204" pitchFamily="34" charset="0"/>
              <a:buChar char="•"/>
            </a:pPr>
            <a:r>
              <a:rPr lang="en-US" sz="1800" kern="0" dirty="0">
                <a:solidFill>
                  <a:srgbClr val="000000"/>
                </a:solidFill>
                <a:latin typeface="IBM Plex Sans"/>
                <a:ea typeface="IBM Plex Sans" charset="0"/>
                <a:cs typeface="IBM Plex Sans" charset="0"/>
                <a:sym typeface="Calibri"/>
              </a:rPr>
              <a:t>Organize and Govern the Container Chaos </a:t>
            </a:r>
          </a:p>
        </p:txBody>
      </p:sp>
      <p:sp>
        <p:nvSpPr>
          <p:cNvPr id="1291" name="Rectangle"/>
          <p:cNvSpPr/>
          <p:nvPr/>
        </p:nvSpPr>
        <p:spPr>
          <a:xfrm>
            <a:off x="1349218" y="1045282"/>
            <a:ext cx="6503957" cy="551477"/>
          </a:xfrm>
          <a:prstGeom prst="rect">
            <a:avLst/>
          </a:prstGeom>
          <a:ln w="28575">
            <a:solidFill>
              <a:srgbClr val="00D6E0"/>
            </a:solidFill>
            <a:miter lim="400000"/>
          </a:ln>
        </p:spPr>
        <p:txBody>
          <a:bodyPr lIns="26789" tIns="26789" rIns="26789" bIns="26789" anchor="ctr"/>
          <a:lstStyle/>
          <a:p>
            <a:pPr algn="ctr" defTabSz="308062" hangingPunct="0">
              <a:defRPr sz="3200" b="0">
                <a:solidFill>
                  <a:srgbClr val="FFFFFF"/>
                </a:solidFill>
                <a:latin typeface="+mn-lt"/>
                <a:ea typeface="+mn-ea"/>
                <a:cs typeface="+mn-cs"/>
                <a:sym typeface="Helvetica Light"/>
              </a:defRPr>
            </a:pPr>
            <a:endParaRPr lang="en-US" sz="1200" kern="0">
              <a:solidFill>
                <a:srgbClr val="FFFFFF"/>
              </a:solidFill>
              <a:latin typeface="IBM Plex Sans"/>
              <a:sym typeface="Helvetica Light"/>
            </a:endParaRPr>
          </a:p>
        </p:txBody>
      </p:sp>
      <p:sp>
        <p:nvSpPr>
          <p:cNvPr id="1292" name="Line"/>
          <p:cNvSpPr/>
          <p:nvPr/>
        </p:nvSpPr>
        <p:spPr>
          <a:xfrm>
            <a:off x="636735" y="1307200"/>
            <a:ext cx="713829" cy="10167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8575">
            <a:solidFill>
              <a:srgbClr val="00D6E0"/>
            </a:solidFill>
            <a:miter lim="400000"/>
          </a:ln>
        </p:spPr>
        <p:txBody>
          <a:bodyPr lIns="26789" tIns="26789" rIns="26789" bIns="26789" anchor="ctr"/>
          <a:lstStyle/>
          <a:p>
            <a:pPr algn="ctr" defTabSz="308062" hangingPunct="0">
              <a:defRPr sz="3200" b="0">
                <a:solidFill>
                  <a:srgbClr val="000000"/>
                </a:solidFill>
                <a:latin typeface="+mn-lt"/>
                <a:ea typeface="+mn-ea"/>
                <a:cs typeface="+mn-cs"/>
                <a:sym typeface="Helvetica Light"/>
              </a:defRPr>
            </a:pPr>
            <a:endParaRPr lang="en-US" sz="1200" kern="0">
              <a:solidFill>
                <a:srgbClr val="000000"/>
              </a:solidFill>
              <a:latin typeface="IBM Plex Sans"/>
              <a:sym typeface="Helvetica Light"/>
            </a:endParaRPr>
          </a:p>
        </p:txBody>
      </p:sp>
      <p:sp>
        <p:nvSpPr>
          <p:cNvPr id="1293" name="Line"/>
          <p:cNvSpPr/>
          <p:nvPr/>
        </p:nvSpPr>
        <p:spPr>
          <a:xfrm flipH="1">
            <a:off x="7866767" y="1307200"/>
            <a:ext cx="713829" cy="10167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8575">
            <a:solidFill>
              <a:srgbClr val="00D6E0"/>
            </a:solidFill>
            <a:miter lim="400000"/>
          </a:ln>
        </p:spPr>
        <p:txBody>
          <a:bodyPr lIns="26789" tIns="26789" rIns="26789" bIns="26789" anchor="ctr"/>
          <a:lstStyle/>
          <a:p>
            <a:pPr algn="ctr" defTabSz="308062" hangingPunct="0">
              <a:defRPr sz="3200" b="0">
                <a:solidFill>
                  <a:srgbClr val="000000"/>
                </a:solidFill>
                <a:latin typeface="+mn-lt"/>
                <a:ea typeface="+mn-ea"/>
                <a:cs typeface="+mn-cs"/>
                <a:sym typeface="Helvetica Light"/>
              </a:defRPr>
            </a:pPr>
            <a:endParaRPr lang="en-US" sz="1200" kern="0">
              <a:solidFill>
                <a:srgbClr val="000000"/>
              </a:solidFill>
              <a:latin typeface="IBM Plex Sans"/>
              <a:sym typeface="Helvetica Light"/>
            </a:endParaRPr>
          </a:p>
        </p:txBody>
      </p:sp>
      <p:sp>
        <p:nvSpPr>
          <p:cNvPr id="1294" name="Line"/>
          <p:cNvSpPr/>
          <p:nvPr/>
        </p:nvSpPr>
        <p:spPr>
          <a:xfrm flipH="1">
            <a:off x="3414195" y="1596760"/>
            <a:ext cx="0" cy="727079"/>
          </a:xfrm>
          <a:prstGeom prst="line">
            <a:avLst/>
          </a:prstGeom>
          <a:ln w="28575">
            <a:solidFill>
              <a:srgbClr val="00D6E0"/>
            </a:solidFill>
            <a:miter lim="400000"/>
          </a:ln>
        </p:spPr>
        <p:txBody>
          <a:bodyPr lIns="26789" tIns="26789" rIns="26789" bIns="26789" anchor="ctr"/>
          <a:lstStyle/>
          <a:p>
            <a:pPr algn="ctr" defTabSz="308062" hangingPunct="0">
              <a:defRPr sz="3200" b="0">
                <a:solidFill>
                  <a:srgbClr val="000000"/>
                </a:solidFill>
                <a:latin typeface="+mn-lt"/>
                <a:ea typeface="+mn-ea"/>
                <a:cs typeface="+mn-cs"/>
                <a:sym typeface="Helvetica Light"/>
              </a:defRPr>
            </a:pPr>
            <a:endParaRPr lang="en-US" sz="1200" kern="0">
              <a:solidFill>
                <a:srgbClr val="000000"/>
              </a:solidFill>
              <a:latin typeface="IBM Plex Sans"/>
              <a:sym typeface="Helvetica Light"/>
            </a:endParaRPr>
          </a:p>
        </p:txBody>
      </p:sp>
      <p:sp>
        <p:nvSpPr>
          <p:cNvPr id="1295" name="Line"/>
          <p:cNvSpPr/>
          <p:nvPr/>
        </p:nvSpPr>
        <p:spPr>
          <a:xfrm flipH="1">
            <a:off x="5704165" y="1596759"/>
            <a:ext cx="0" cy="736299"/>
          </a:xfrm>
          <a:prstGeom prst="line">
            <a:avLst/>
          </a:prstGeom>
          <a:ln w="28575">
            <a:solidFill>
              <a:srgbClr val="00D6E0"/>
            </a:solidFill>
            <a:miter lim="400000"/>
          </a:ln>
        </p:spPr>
        <p:txBody>
          <a:bodyPr lIns="26789" tIns="26789" rIns="26789" bIns="26789" anchor="ctr"/>
          <a:lstStyle/>
          <a:p>
            <a:pPr algn="ctr" defTabSz="308062" hangingPunct="0">
              <a:defRPr sz="3200" b="0">
                <a:solidFill>
                  <a:srgbClr val="000000"/>
                </a:solidFill>
                <a:latin typeface="+mn-lt"/>
                <a:ea typeface="+mn-ea"/>
                <a:cs typeface="+mn-cs"/>
                <a:sym typeface="Helvetica Light"/>
              </a:defRPr>
            </a:pPr>
            <a:endParaRPr lang="en-US" sz="1200" kern="0">
              <a:solidFill>
                <a:srgbClr val="000000"/>
              </a:solidFill>
              <a:latin typeface="IBM Plex Sans"/>
              <a:sym typeface="Helvetica Light"/>
            </a:endParaRPr>
          </a:p>
        </p:txBody>
      </p:sp>
      <p:sp>
        <p:nvSpPr>
          <p:cNvPr id="1296" name="Rectangle"/>
          <p:cNvSpPr/>
          <p:nvPr/>
        </p:nvSpPr>
        <p:spPr>
          <a:xfrm>
            <a:off x="6972414" y="2333058"/>
            <a:ext cx="1988440" cy="2328556"/>
          </a:xfrm>
          <a:prstGeom prst="rect">
            <a:avLst/>
          </a:prstGeom>
          <a:ln w="28575">
            <a:solidFill>
              <a:srgbClr val="0BCFD8"/>
            </a:solidFill>
            <a:miter lim="400000"/>
          </a:ln>
        </p:spPr>
        <p:txBody>
          <a:bodyPr lIns="26789" tIns="26789" rIns="26789" bIns="26789" anchor="ctr"/>
          <a:lstStyle/>
          <a:p>
            <a:pPr algn="ctr" defTabSz="308062" hangingPunct="0">
              <a:defRPr sz="3200" b="0">
                <a:solidFill>
                  <a:srgbClr val="FFFFFF"/>
                </a:solidFill>
                <a:latin typeface="+mn-lt"/>
                <a:ea typeface="+mn-ea"/>
                <a:cs typeface="+mn-cs"/>
                <a:sym typeface="Helvetica Light"/>
              </a:defRPr>
            </a:pPr>
            <a:endParaRPr lang="en-US" sz="1200" kern="0">
              <a:solidFill>
                <a:srgbClr val="FFFFFF"/>
              </a:solidFill>
              <a:latin typeface="IBM Plex Sans"/>
              <a:sym typeface="Helvetica Light"/>
            </a:endParaRPr>
          </a:p>
        </p:txBody>
      </p:sp>
      <p:sp>
        <p:nvSpPr>
          <p:cNvPr id="1297" name="Rectangle"/>
          <p:cNvSpPr/>
          <p:nvPr/>
        </p:nvSpPr>
        <p:spPr>
          <a:xfrm>
            <a:off x="2458075" y="2333058"/>
            <a:ext cx="1988440" cy="2328556"/>
          </a:xfrm>
          <a:prstGeom prst="rect">
            <a:avLst/>
          </a:prstGeom>
          <a:ln w="28575">
            <a:solidFill>
              <a:srgbClr val="0BCFD8"/>
            </a:solidFill>
            <a:miter lim="400000"/>
          </a:ln>
        </p:spPr>
        <p:txBody>
          <a:bodyPr lIns="26789" tIns="26789" rIns="26789" bIns="26789" anchor="ctr"/>
          <a:lstStyle/>
          <a:p>
            <a:pPr algn="ctr" defTabSz="308062" hangingPunct="0">
              <a:defRPr sz="3200" b="0">
                <a:solidFill>
                  <a:srgbClr val="FFFFFF"/>
                </a:solidFill>
                <a:latin typeface="+mn-lt"/>
                <a:ea typeface="+mn-ea"/>
                <a:cs typeface="+mn-cs"/>
                <a:sym typeface="Helvetica Light"/>
              </a:defRPr>
            </a:pPr>
            <a:endParaRPr lang="en-US" sz="1200" kern="0">
              <a:solidFill>
                <a:srgbClr val="FFFFFF"/>
              </a:solidFill>
              <a:latin typeface="IBM Plex Sans"/>
              <a:sym typeface="Helvetica Light"/>
            </a:endParaRPr>
          </a:p>
        </p:txBody>
      </p:sp>
      <p:sp>
        <p:nvSpPr>
          <p:cNvPr id="1298" name="Rectangle"/>
          <p:cNvSpPr/>
          <p:nvPr/>
        </p:nvSpPr>
        <p:spPr>
          <a:xfrm>
            <a:off x="4714449" y="2333058"/>
            <a:ext cx="1988440" cy="2328556"/>
          </a:xfrm>
          <a:prstGeom prst="rect">
            <a:avLst/>
          </a:prstGeom>
          <a:ln w="28575">
            <a:solidFill>
              <a:srgbClr val="0BCFD8"/>
            </a:solidFill>
            <a:miter lim="400000"/>
          </a:ln>
        </p:spPr>
        <p:txBody>
          <a:bodyPr lIns="26789" tIns="26789" rIns="26789" bIns="26789" anchor="ctr"/>
          <a:lstStyle/>
          <a:p>
            <a:pPr algn="ctr" defTabSz="308062" hangingPunct="0">
              <a:defRPr sz="3200" b="0">
                <a:solidFill>
                  <a:srgbClr val="FFFFFF"/>
                </a:solidFill>
                <a:latin typeface="+mn-lt"/>
                <a:ea typeface="+mn-ea"/>
                <a:cs typeface="+mn-cs"/>
                <a:sym typeface="Helvetica Light"/>
              </a:defRPr>
            </a:pPr>
            <a:endParaRPr lang="en-US" sz="1200" kern="0">
              <a:solidFill>
                <a:srgbClr val="FFFFFF"/>
              </a:solidFill>
              <a:latin typeface="IBM Plex Sans"/>
              <a:sym typeface="Helvetica Light"/>
            </a:endParaRPr>
          </a:p>
        </p:txBody>
      </p:sp>
      <p:sp>
        <p:nvSpPr>
          <p:cNvPr id="2" name="Title 1"/>
          <p:cNvSpPr>
            <a:spLocks noGrp="1"/>
          </p:cNvSpPr>
          <p:nvPr>
            <p:ph type="title"/>
          </p:nvPr>
        </p:nvSpPr>
        <p:spPr>
          <a:xfrm>
            <a:off x="0" y="-1"/>
            <a:ext cx="9143999" cy="649356"/>
          </a:xfrm>
        </p:spPr>
        <p:txBody>
          <a:bodyPr>
            <a:normAutofit fontScale="90000"/>
          </a:bodyPr>
          <a:lstStyle/>
          <a:p>
            <a:r>
              <a:rPr lang="en-US" dirty="0"/>
              <a:t>Kubernetes – (</a:t>
            </a:r>
            <a:r>
              <a:rPr lang="el-GR" dirty="0"/>
              <a:t>Κυβερνήτης - </a:t>
            </a:r>
            <a:r>
              <a:rPr lang="en-US" dirty="0"/>
              <a:t>Captain in Greek) </a:t>
            </a:r>
          </a:p>
        </p:txBody>
      </p:sp>
    </p:spTree>
    <p:extLst>
      <p:ext uri="{BB962C8B-B14F-4D97-AF65-F5344CB8AC3E}">
        <p14:creationId xmlns:p14="http://schemas.microsoft.com/office/powerpoint/2010/main" val="20484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88CB5F-4431-2B49-A8DA-AC34182A1AA5}"/>
              </a:ext>
            </a:extLst>
          </p:cNvPr>
          <p:cNvSpPr>
            <a:spLocks noGrp="1"/>
          </p:cNvSpPr>
          <p:nvPr>
            <p:ph type="sldNum" sz="quarter" idx="10"/>
          </p:nvPr>
        </p:nvSpPr>
        <p:spPr/>
        <p:txBody>
          <a:bodyPr/>
          <a:lstStyle/>
          <a:p>
            <a:pPr defTabSz="685800"/>
            <a:fld id="{3FD999D4-B456-9943-89B7-30D56181CE18}" type="slidenum">
              <a:rPr lang="en-US">
                <a:latin typeface="IBM Plex Sans"/>
              </a:rPr>
              <a:pPr defTabSz="685800"/>
              <a:t>16</a:t>
            </a:fld>
            <a:endParaRPr lang="en-US">
              <a:latin typeface="IBM Plex Sans"/>
            </a:endParaRPr>
          </a:p>
        </p:txBody>
      </p:sp>
      <p:sp>
        <p:nvSpPr>
          <p:cNvPr id="3" name="Title 2">
            <a:extLst>
              <a:ext uri="{FF2B5EF4-FFF2-40B4-BE49-F238E27FC236}">
                <a16:creationId xmlns:a16="http://schemas.microsoft.com/office/drawing/2014/main" id="{56043648-4B28-134C-AFA8-9E471952554F}"/>
              </a:ext>
            </a:extLst>
          </p:cNvPr>
          <p:cNvSpPr>
            <a:spLocks noGrp="1"/>
          </p:cNvSpPr>
          <p:nvPr>
            <p:ph type="title"/>
          </p:nvPr>
        </p:nvSpPr>
        <p:spPr>
          <a:xfrm>
            <a:off x="0" y="-1"/>
            <a:ext cx="9143999" cy="667012"/>
          </a:xfrm>
        </p:spPr>
        <p:txBody>
          <a:bodyPr/>
          <a:lstStyle/>
          <a:p>
            <a:r>
              <a:rPr lang="en-US" dirty="0"/>
              <a:t>What is K8s?</a:t>
            </a:r>
          </a:p>
        </p:txBody>
      </p:sp>
      <p:sp>
        <p:nvSpPr>
          <p:cNvPr id="4" name="Footer Placeholder 3">
            <a:extLst>
              <a:ext uri="{FF2B5EF4-FFF2-40B4-BE49-F238E27FC236}">
                <a16:creationId xmlns:a16="http://schemas.microsoft.com/office/drawing/2014/main" id="{E60326C9-ED27-B148-9C20-24CE10CA782E}"/>
              </a:ext>
            </a:extLst>
          </p:cNvPr>
          <p:cNvSpPr>
            <a:spLocks noGrp="1"/>
          </p:cNvSpPr>
          <p:nvPr>
            <p:ph type="ftr" sz="quarter" idx="11"/>
          </p:nvPr>
        </p:nvSpPr>
        <p:spPr/>
        <p:txBody>
          <a:bodyPr/>
          <a:lstStyle/>
          <a:p>
            <a:pPr defTabSz="685800"/>
            <a:r>
              <a:rPr lang="en-US">
                <a:latin typeface="IBM Plex Sans"/>
              </a:rPr>
              <a:t>DOC ID / Month XX, 2018 / © 2018 IBM Corporation</a:t>
            </a:r>
            <a:endParaRPr lang="en-US" dirty="0">
              <a:latin typeface="IBM Plex Sans"/>
            </a:endParaRPr>
          </a:p>
        </p:txBody>
      </p:sp>
      <p:sp>
        <p:nvSpPr>
          <p:cNvPr id="5" name="Content Placeholder 4">
            <a:extLst>
              <a:ext uri="{FF2B5EF4-FFF2-40B4-BE49-F238E27FC236}">
                <a16:creationId xmlns:a16="http://schemas.microsoft.com/office/drawing/2014/main" id="{8D8C1476-AC79-6B4A-A59B-2904696BD5CC}"/>
              </a:ext>
            </a:extLst>
          </p:cNvPr>
          <p:cNvSpPr>
            <a:spLocks noGrp="1"/>
          </p:cNvSpPr>
          <p:nvPr>
            <p:ph sz="quarter" idx="12"/>
          </p:nvPr>
        </p:nvSpPr>
        <p:spPr>
          <a:xfrm>
            <a:off x="257801" y="914260"/>
            <a:ext cx="8046955" cy="3912220"/>
          </a:xfrm>
        </p:spPr>
        <p:txBody>
          <a:bodyPr/>
          <a:lstStyle/>
          <a:p>
            <a:pPr marL="557213" lvl="1" indent="-214313">
              <a:buFont typeface="Arial" charset="0"/>
              <a:buChar char="•"/>
            </a:pPr>
            <a:r>
              <a:rPr lang="en-US" sz="1500" dirty="0">
                <a:solidFill>
                  <a:schemeClr val="bg1"/>
                </a:solidFill>
              </a:rPr>
              <a:t>Based on Google’s Borg &amp; Omega - </a:t>
            </a:r>
            <a:r>
              <a:rPr lang="en-US" sz="1500" dirty="0"/>
              <a:t>Open Source - Container Orchestrator</a:t>
            </a:r>
          </a:p>
          <a:p>
            <a:pPr marL="557213" lvl="1" indent="-214313">
              <a:buFont typeface="Arial" charset="0"/>
              <a:buChar char="•"/>
            </a:pPr>
            <a:r>
              <a:rPr lang="en-US" sz="1500" dirty="0">
                <a:solidFill>
                  <a:schemeClr val="bg1"/>
                </a:solidFill>
              </a:rPr>
              <a:t>Open Governance</a:t>
            </a:r>
          </a:p>
          <a:p>
            <a:pPr marL="795326" lvl="3" indent="0">
              <a:buNone/>
            </a:pPr>
            <a:r>
              <a:rPr lang="en-US" sz="1500" dirty="0">
                <a:solidFill>
                  <a:schemeClr val="bg1"/>
                </a:solidFill>
              </a:rPr>
              <a:t>Cloud Native Compute Foundation</a:t>
            </a:r>
          </a:p>
          <a:p>
            <a:pPr marL="557213" lvl="1" indent="-214313">
              <a:buFont typeface="Arial" charset="0"/>
              <a:buChar char="•"/>
            </a:pPr>
            <a:r>
              <a:rPr lang="en-US" sz="1500" dirty="0">
                <a:solidFill>
                  <a:schemeClr val="bg1"/>
                </a:solidFill>
              </a:rPr>
              <a:t>Adoption by Enterprise</a:t>
            </a:r>
          </a:p>
          <a:p>
            <a:pPr marL="566731" lvl="2" indent="0">
              <a:buNone/>
            </a:pPr>
            <a:r>
              <a:rPr lang="en-US" sz="1500" dirty="0">
                <a:solidFill>
                  <a:schemeClr val="bg1"/>
                </a:solidFill>
              </a:rPr>
              <a:t>	</a:t>
            </a:r>
            <a:r>
              <a:rPr lang="en-US" sz="1500" dirty="0" err="1">
                <a:solidFill>
                  <a:schemeClr val="bg1"/>
                </a:solidFill>
              </a:rPr>
              <a:t>RedHat</a:t>
            </a:r>
            <a:r>
              <a:rPr lang="en-US" sz="1500" dirty="0">
                <a:solidFill>
                  <a:schemeClr val="bg1"/>
                </a:solidFill>
              </a:rPr>
              <a:t>, Microsoft, IBM and Amazon</a:t>
            </a:r>
          </a:p>
          <a:p>
            <a:pPr marL="781043" lvl="2" indent="-214313">
              <a:buFont typeface="Arial" charset="0"/>
              <a:buChar char="•"/>
            </a:pPr>
            <a:endParaRPr lang="en-US" sz="1500" dirty="0">
              <a:solidFill>
                <a:schemeClr val="bg1"/>
              </a:solidFill>
            </a:endParaRPr>
          </a:p>
          <a:p>
            <a:pPr marL="557213" lvl="1" indent="-214313">
              <a:buFont typeface="Arial" charset="0"/>
              <a:buChar char="•"/>
            </a:pPr>
            <a:r>
              <a:rPr lang="en-US" sz="1500" dirty="0"/>
              <a:t>Help to automate DevOps </a:t>
            </a:r>
            <a:r>
              <a:rPr lang="mr-IN" sz="1500" dirty="0"/>
              <a:t>–</a:t>
            </a:r>
            <a:r>
              <a:rPr lang="en-US" sz="1500" dirty="0"/>
              <a:t> Deployment, scaling and management of containerized apps</a:t>
            </a:r>
          </a:p>
          <a:p>
            <a:pPr marL="557213" lvl="1" indent="-214313">
              <a:buFont typeface="Arial" charset="0"/>
              <a:buChar char="•"/>
            </a:pPr>
            <a:r>
              <a:rPr lang="en-US" sz="1500" dirty="0"/>
              <a:t>Helps organize container in logical units( pods, nodes) </a:t>
            </a:r>
          </a:p>
          <a:p>
            <a:pPr marL="557213" lvl="1" indent="-214313">
              <a:buFont typeface="Arial" charset="0"/>
              <a:buChar char="•"/>
            </a:pPr>
            <a:r>
              <a:rPr lang="en-US" sz="1500" dirty="0"/>
              <a:t>Helps in </a:t>
            </a:r>
            <a:r>
              <a:rPr lang="en-IN" sz="1500" dirty="0"/>
              <a:t>resource monitoring and logging</a:t>
            </a:r>
          </a:p>
          <a:p>
            <a:pPr marL="781043" lvl="2" indent="-214313">
              <a:buFont typeface="Arial" charset="0"/>
              <a:buChar char="•"/>
            </a:pPr>
            <a:endParaRPr lang="en-US" sz="1500" dirty="0">
              <a:solidFill>
                <a:schemeClr val="bg1"/>
              </a:solidFill>
            </a:endParaRPr>
          </a:p>
          <a:p>
            <a:pPr marL="557213" lvl="1" indent="-214313">
              <a:buFont typeface="Arial" charset="0"/>
              <a:buChar char="•"/>
            </a:pPr>
            <a:endParaRPr lang="en-US" sz="1500" dirty="0"/>
          </a:p>
          <a:p>
            <a:endParaRPr lang="en-US" sz="1800" dirty="0"/>
          </a:p>
        </p:txBody>
      </p:sp>
    </p:spTree>
    <p:extLst>
      <p:ext uri="{BB962C8B-B14F-4D97-AF65-F5344CB8AC3E}">
        <p14:creationId xmlns:p14="http://schemas.microsoft.com/office/powerpoint/2010/main" val="3547389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ADB5FE-6899-1249-B01B-A61BD0B3BFEE}"/>
              </a:ext>
            </a:extLst>
          </p:cNvPr>
          <p:cNvSpPr>
            <a:spLocks noGrp="1"/>
          </p:cNvSpPr>
          <p:nvPr>
            <p:ph type="sldNum" sz="quarter" idx="10"/>
          </p:nvPr>
        </p:nvSpPr>
        <p:spPr/>
        <p:txBody>
          <a:bodyPr/>
          <a:lstStyle/>
          <a:p>
            <a:pPr defTabSz="685800"/>
            <a:fld id="{3FD999D4-B456-9943-89B7-30D56181CE18}" type="slidenum">
              <a:rPr lang="en-US">
                <a:latin typeface="IBM Plex Sans"/>
              </a:rPr>
              <a:pPr defTabSz="685800"/>
              <a:t>17</a:t>
            </a:fld>
            <a:endParaRPr lang="en-US">
              <a:latin typeface="IBM Plex Sans"/>
            </a:endParaRPr>
          </a:p>
        </p:txBody>
      </p:sp>
      <p:sp>
        <p:nvSpPr>
          <p:cNvPr id="3" name="Title 2">
            <a:extLst>
              <a:ext uri="{FF2B5EF4-FFF2-40B4-BE49-F238E27FC236}">
                <a16:creationId xmlns:a16="http://schemas.microsoft.com/office/drawing/2014/main" id="{97EB7E11-7A17-F14D-8AE8-B66743F9812F}"/>
              </a:ext>
            </a:extLst>
          </p:cNvPr>
          <p:cNvSpPr>
            <a:spLocks noGrp="1"/>
          </p:cNvSpPr>
          <p:nvPr>
            <p:ph type="title"/>
          </p:nvPr>
        </p:nvSpPr>
        <p:spPr>
          <a:xfrm>
            <a:off x="0" y="-1"/>
            <a:ext cx="9143999" cy="723379"/>
          </a:xfrm>
        </p:spPr>
        <p:txBody>
          <a:bodyPr/>
          <a:lstStyle/>
          <a:p>
            <a:r>
              <a:rPr lang="en-US" dirty="0"/>
              <a:t>Kubernetes Architecture</a:t>
            </a:r>
          </a:p>
        </p:txBody>
      </p:sp>
      <p:sp>
        <p:nvSpPr>
          <p:cNvPr id="4" name="Footer Placeholder 3">
            <a:extLst>
              <a:ext uri="{FF2B5EF4-FFF2-40B4-BE49-F238E27FC236}">
                <a16:creationId xmlns:a16="http://schemas.microsoft.com/office/drawing/2014/main" id="{806D9538-EF41-EE44-A778-2DA7208A8C6D}"/>
              </a:ext>
            </a:extLst>
          </p:cNvPr>
          <p:cNvSpPr>
            <a:spLocks noGrp="1"/>
          </p:cNvSpPr>
          <p:nvPr>
            <p:ph type="ftr" sz="quarter" idx="11"/>
          </p:nvPr>
        </p:nvSpPr>
        <p:spPr/>
        <p:txBody>
          <a:bodyPr/>
          <a:lstStyle/>
          <a:p>
            <a:pPr defTabSz="685800"/>
            <a:r>
              <a:rPr lang="en-US" dirty="0">
                <a:latin typeface="IBM Plex Sans"/>
              </a:rPr>
              <a:t>DOC ID / Month XX, 2018 / © 2018 IBM Corporation</a:t>
            </a:r>
          </a:p>
        </p:txBody>
      </p:sp>
      <p:pic>
        <p:nvPicPr>
          <p:cNvPr id="6" name="Picture 2" descr="https://cdn-images-1.medium.com/max/2000/1*Cix7J5w0PjhT_FknVVpkTw.png">
            <a:extLst>
              <a:ext uri="{FF2B5EF4-FFF2-40B4-BE49-F238E27FC236}">
                <a16:creationId xmlns:a16="http://schemas.microsoft.com/office/drawing/2014/main" id="{F519B583-472C-9445-A618-E117D93BF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02" y="866155"/>
            <a:ext cx="6547981" cy="396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18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BF0E-0AA7-8F4F-B4D9-517B6C072B61}"/>
              </a:ext>
            </a:extLst>
          </p:cNvPr>
          <p:cNvSpPr>
            <a:spLocks noGrp="1"/>
          </p:cNvSpPr>
          <p:nvPr>
            <p:ph type="title"/>
          </p:nvPr>
        </p:nvSpPr>
        <p:spPr>
          <a:xfrm>
            <a:off x="210312" y="175530"/>
            <a:ext cx="7157440" cy="800100"/>
          </a:xfrm>
        </p:spPr>
        <p:txBody>
          <a:bodyPr/>
          <a:lstStyle/>
          <a:p>
            <a:r>
              <a:rPr lang="en-US" dirty="0"/>
              <a:t>Kubernetes from IBM</a:t>
            </a:r>
          </a:p>
        </p:txBody>
      </p:sp>
      <p:sp>
        <p:nvSpPr>
          <p:cNvPr id="3" name="Slide Number Placeholder 2">
            <a:extLst>
              <a:ext uri="{FF2B5EF4-FFF2-40B4-BE49-F238E27FC236}">
                <a16:creationId xmlns:a16="http://schemas.microsoft.com/office/drawing/2014/main" id="{5C3334B2-D90C-0B4B-BFB2-882F7DFC3797}"/>
              </a:ext>
            </a:extLst>
          </p:cNvPr>
          <p:cNvSpPr>
            <a:spLocks noGrp="1"/>
          </p:cNvSpPr>
          <p:nvPr>
            <p:ph type="sldNum" sz="quarter" idx="11"/>
          </p:nvPr>
        </p:nvSpPr>
        <p:spPr/>
        <p:txBody>
          <a:bodyPr/>
          <a:lstStyle/>
          <a:p>
            <a:fld id="{59395FB3-9C97-154F-86B2-7E381B951268}" type="slidenum">
              <a:rPr lang="en-US" smtClean="0"/>
              <a:pPr/>
              <a:t>18</a:t>
            </a:fld>
            <a:endParaRPr lang="en-US" dirty="0"/>
          </a:p>
        </p:txBody>
      </p:sp>
      <p:cxnSp>
        <p:nvCxnSpPr>
          <p:cNvPr id="6" name="Straight Connector 5">
            <a:extLst>
              <a:ext uri="{FF2B5EF4-FFF2-40B4-BE49-F238E27FC236}">
                <a16:creationId xmlns:a16="http://schemas.microsoft.com/office/drawing/2014/main" id="{E5B4FF2F-D287-2341-8ED2-FA5943E83A5E}"/>
              </a:ext>
            </a:extLst>
          </p:cNvPr>
          <p:cNvCxnSpPr>
            <a:cxnSpLocks/>
          </p:cNvCxnSpPr>
          <p:nvPr/>
        </p:nvCxnSpPr>
        <p:spPr bwMode="auto">
          <a:xfrm>
            <a:off x="4572000" y="515007"/>
            <a:ext cx="0" cy="4628493"/>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8D6B4BA-D1FA-204B-BEBC-751D62B390FD}"/>
              </a:ext>
            </a:extLst>
          </p:cNvPr>
          <p:cNvSpPr txBox="1"/>
          <p:nvPr/>
        </p:nvSpPr>
        <p:spPr>
          <a:xfrm>
            <a:off x="1008993" y="819807"/>
            <a:ext cx="2480441" cy="304571"/>
          </a:xfrm>
          <a:prstGeom prst="rect">
            <a:avLst/>
          </a:prstGeom>
          <a:noFill/>
        </p:spPr>
        <p:txBody>
          <a:bodyPr wrap="square" rtlCol="0">
            <a:spAutoFit/>
          </a:bodyPr>
          <a:lstStyle/>
          <a:p>
            <a:pPr algn="ctr">
              <a:lnSpc>
                <a:spcPts val="1600"/>
              </a:lnSpc>
              <a:spcAft>
                <a:spcPts val="1200"/>
              </a:spcAft>
            </a:pPr>
            <a:r>
              <a:rPr lang="en-US" sz="2000" dirty="0">
                <a:solidFill>
                  <a:schemeClr val="tx1"/>
                </a:solidFill>
                <a:latin typeface="+mn-lt"/>
                <a:ea typeface="IBM Plex Sans" charset="0"/>
                <a:cs typeface="IBM Plex Sans" charset="0"/>
              </a:rPr>
              <a:t>Public Cloud (IKS)</a:t>
            </a:r>
          </a:p>
        </p:txBody>
      </p:sp>
      <p:pic>
        <p:nvPicPr>
          <p:cNvPr id="10" name="Picture 9">
            <a:extLst>
              <a:ext uri="{FF2B5EF4-FFF2-40B4-BE49-F238E27FC236}">
                <a16:creationId xmlns:a16="http://schemas.microsoft.com/office/drawing/2014/main" id="{4F200592-2339-5848-803E-DB00EDA3BEC9}"/>
              </a:ext>
            </a:extLst>
          </p:cNvPr>
          <p:cNvPicPr>
            <a:picLocks noChangeAspect="1"/>
          </p:cNvPicPr>
          <p:nvPr/>
        </p:nvPicPr>
        <p:blipFill>
          <a:blip r:embed="rId2"/>
          <a:stretch>
            <a:fillRect/>
          </a:stretch>
        </p:blipFill>
        <p:spPr>
          <a:xfrm>
            <a:off x="1008993" y="2121762"/>
            <a:ext cx="2370521" cy="813102"/>
          </a:xfrm>
          <a:prstGeom prst="rect">
            <a:avLst/>
          </a:prstGeom>
          <a:ln w="57150">
            <a:solidFill>
              <a:srgbClr val="FF0000"/>
            </a:solidFill>
          </a:ln>
        </p:spPr>
      </p:pic>
      <p:sp>
        <p:nvSpPr>
          <p:cNvPr id="11" name="TextBox 10">
            <a:extLst>
              <a:ext uri="{FF2B5EF4-FFF2-40B4-BE49-F238E27FC236}">
                <a16:creationId xmlns:a16="http://schemas.microsoft.com/office/drawing/2014/main" id="{95E07648-76D6-2941-9D58-1EC63122FB1C}"/>
              </a:ext>
            </a:extLst>
          </p:cNvPr>
          <p:cNvSpPr txBox="1"/>
          <p:nvPr/>
        </p:nvSpPr>
        <p:spPr>
          <a:xfrm>
            <a:off x="4866292" y="833740"/>
            <a:ext cx="4067393" cy="304571"/>
          </a:xfrm>
          <a:prstGeom prst="rect">
            <a:avLst/>
          </a:prstGeom>
          <a:noFill/>
        </p:spPr>
        <p:txBody>
          <a:bodyPr wrap="square" rtlCol="0">
            <a:spAutoFit/>
          </a:bodyPr>
          <a:lstStyle/>
          <a:p>
            <a:pPr algn="ctr">
              <a:lnSpc>
                <a:spcPts val="1600"/>
              </a:lnSpc>
              <a:spcAft>
                <a:spcPts val="1200"/>
              </a:spcAft>
            </a:pPr>
            <a:r>
              <a:rPr lang="en-US" sz="2000" dirty="0">
                <a:solidFill>
                  <a:schemeClr val="tx1"/>
                </a:solidFill>
                <a:latin typeface="+mn-lt"/>
                <a:ea typeface="IBM Plex Sans" charset="0"/>
                <a:cs typeface="IBM Plex Sans" charset="0"/>
              </a:rPr>
              <a:t>Dedicated/Private Cloud</a:t>
            </a:r>
          </a:p>
        </p:txBody>
      </p:sp>
      <p:pic>
        <p:nvPicPr>
          <p:cNvPr id="13" name="Picture 12">
            <a:extLst>
              <a:ext uri="{FF2B5EF4-FFF2-40B4-BE49-F238E27FC236}">
                <a16:creationId xmlns:a16="http://schemas.microsoft.com/office/drawing/2014/main" id="{BB661B6E-48BA-1741-BECA-F78D9500E151}"/>
              </a:ext>
            </a:extLst>
          </p:cNvPr>
          <p:cNvPicPr>
            <a:picLocks noChangeAspect="1"/>
          </p:cNvPicPr>
          <p:nvPr/>
        </p:nvPicPr>
        <p:blipFill>
          <a:blip r:embed="rId3"/>
          <a:stretch>
            <a:fillRect/>
          </a:stretch>
        </p:blipFill>
        <p:spPr>
          <a:xfrm>
            <a:off x="5764487" y="2318763"/>
            <a:ext cx="2260600" cy="419100"/>
          </a:xfrm>
          <a:prstGeom prst="rect">
            <a:avLst/>
          </a:prstGeom>
        </p:spPr>
      </p:pic>
    </p:spTree>
    <p:extLst>
      <p:ext uri="{BB962C8B-B14F-4D97-AF65-F5344CB8AC3E}">
        <p14:creationId xmlns:p14="http://schemas.microsoft.com/office/powerpoint/2010/main" val="4062453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59" name="pasted-image.pdf" descr="pasted-image.pdf"/>
          <p:cNvPicPr>
            <a:picLocks noChangeAspect="1"/>
          </p:cNvPicPr>
          <p:nvPr/>
        </p:nvPicPr>
        <p:blipFill>
          <a:blip r:embed="rId2">
            <a:alphaModFix amt="25275"/>
            <a:extLst/>
          </a:blip>
          <a:stretch>
            <a:fillRect/>
          </a:stretch>
        </p:blipFill>
        <p:spPr>
          <a:xfrm>
            <a:off x="2623010" y="1153016"/>
            <a:ext cx="947301" cy="1066190"/>
          </a:xfrm>
          <a:prstGeom prst="rect">
            <a:avLst/>
          </a:prstGeom>
          <a:ln w="12700">
            <a:miter lim="400000"/>
          </a:ln>
        </p:spPr>
      </p:pic>
      <p:pic>
        <p:nvPicPr>
          <p:cNvPr id="5960" name="pasted-image.pdf" descr="pasted-image.pdf"/>
          <p:cNvPicPr>
            <a:picLocks noChangeAspect="1"/>
          </p:cNvPicPr>
          <p:nvPr/>
        </p:nvPicPr>
        <p:blipFill>
          <a:blip r:embed="rId2">
            <a:alphaModFix amt="25275"/>
            <a:extLst/>
          </a:blip>
          <a:stretch>
            <a:fillRect/>
          </a:stretch>
        </p:blipFill>
        <p:spPr>
          <a:xfrm>
            <a:off x="2089084" y="2038655"/>
            <a:ext cx="947301" cy="1066190"/>
          </a:xfrm>
          <a:prstGeom prst="rect">
            <a:avLst/>
          </a:prstGeom>
          <a:ln w="12700">
            <a:miter lim="400000"/>
          </a:ln>
        </p:spPr>
      </p:pic>
      <p:pic>
        <p:nvPicPr>
          <p:cNvPr id="5961" name="pasted-image.pdf" descr="pasted-image.pdf"/>
          <p:cNvPicPr>
            <a:picLocks noChangeAspect="1"/>
          </p:cNvPicPr>
          <p:nvPr/>
        </p:nvPicPr>
        <p:blipFill>
          <a:blip r:embed="rId2">
            <a:alphaModFix amt="25275"/>
            <a:extLst/>
          </a:blip>
          <a:stretch>
            <a:fillRect/>
          </a:stretch>
        </p:blipFill>
        <p:spPr>
          <a:xfrm>
            <a:off x="2623010" y="2925277"/>
            <a:ext cx="947301" cy="1066190"/>
          </a:xfrm>
          <a:prstGeom prst="rect">
            <a:avLst/>
          </a:prstGeom>
          <a:ln w="12700">
            <a:miter lim="400000"/>
          </a:ln>
        </p:spPr>
      </p:pic>
      <p:pic>
        <p:nvPicPr>
          <p:cNvPr id="5962" name="pasted-image.pdf" descr="pasted-image.pdf"/>
          <p:cNvPicPr>
            <a:picLocks noChangeAspect="1"/>
          </p:cNvPicPr>
          <p:nvPr/>
        </p:nvPicPr>
        <p:blipFill>
          <a:blip r:embed="rId2">
            <a:alphaModFix amt="25275"/>
            <a:extLst/>
          </a:blip>
          <a:stretch>
            <a:fillRect/>
          </a:stretch>
        </p:blipFill>
        <p:spPr>
          <a:xfrm>
            <a:off x="1524708" y="2925277"/>
            <a:ext cx="947301" cy="1066190"/>
          </a:xfrm>
          <a:prstGeom prst="rect">
            <a:avLst/>
          </a:prstGeom>
          <a:ln w="12700">
            <a:miter lim="400000"/>
          </a:ln>
        </p:spPr>
      </p:pic>
      <p:pic>
        <p:nvPicPr>
          <p:cNvPr id="5963" name="pasted-image.pdf" descr="pasted-image.pdf"/>
          <p:cNvPicPr>
            <a:picLocks noChangeAspect="1"/>
          </p:cNvPicPr>
          <p:nvPr/>
        </p:nvPicPr>
        <p:blipFill>
          <a:blip r:embed="rId2">
            <a:alphaModFix amt="25275"/>
            <a:extLst/>
          </a:blip>
          <a:stretch>
            <a:fillRect/>
          </a:stretch>
        </p:blipFill>
        <p:spPr>
          <a:xfrm>
            <a:off x="1524708" y="1153016"/>
            <a:ext cx="947301" cy="1066190"/>
          </a:xfrm>
          <a:prstGeom prst="rect">
            <a:avLst/>
          </a:prstGeom>
          <a:ln w="12700">
            <a:miter lim="400000"/>
          </a:ln>
        </p:spPr>
      </p:pic>
      <p:pic>
        <p:nvPicPr>
          <p:cNvPr id="5964" name="pasted-image.pdf" descr="pasted-image.pdf"/>
          <p:cNvPicPr>
            <a:picLocks noChangeAspect="1"/>
          </p:cNvPicPr>
          <p:nvPr/>
        </p:nvPicPr>
        <p:blipFill>
          <a:blip r:embed="rId2">
            <a:alphaModFix amt="25275"/>
            <a:extLst/>
          </a:blip>
          <a:stretch>
            <a:fillRect/>
          </a:stretch>
        </p:blipFill>
        <p:spPr>
          <a:xfrm>
            <a:off x="1020735" y="2038655"/>
            <a:ext cx="947301" cy="1066190"/>
          </a:xfrm>
          <a:prstGeom prst="rect">
            <a:avLst/>
          </a:prstGeom>
          <a:ln w="12700">
            <a:miter lim="400000"/>
          </a:ln>
        </p:spPr>
      </p:pic>
      <p:pic>
        <p:nvPicPr>
          <p:cNvPr id="5965" name="pasted-image.pdf" descr="pasted-image.pdf"/>
          <p:cNvPicPr>
            <a:picLocks noChangeAspect="1"/>
          </p:cNvPicPr>
          <p:nvPr/>
        </p:nvPicPr>
        <p:blipFill>
          <a:blip r:embed="rId2">
            <a:alphaModFix amt="25275"/>
            <a:extLst/>
          </a:blip>
          <a:stretch>
            <a:fillRect/>
          </a:stretch>
        </p:blipFill>
        <p:spPr>
          <a:xfrm>
            <a:off x="2089084" y="276379"/>
            <a:ext cx="947301" cy="1066190"/>
          </a:xfrm>
          <a:prstGeom prst="rect">
            <a:avLst/>
          </a:prstGeom>
          <a:ln w="12700">
            <a:miter lim="400000"/>
          </a:ln>
        </p:spPr>
      </p:pic>
      <p:pic>
        <p:nvPicPr>
          <p:cNvPr id="5966" name="pasted-image.pdf" descr="pasted-image.pdf"/>
          <p:cNvPicPr>
            <a:picLocks noChangeAspect="1"/>
          </p:cNvPicPr>
          <p:nvPr/>
        </p:nvPicPr>
        <p:blipFill>
          <a:blip r:embed="rId2">
            <a:alphaModFix amt="25275"/>
            <a:extLst/>
          </a:blip>
          <a:stretch>
            <a:fillRect/>
          </a:stretch>
        </p:blipFill>
        <p:spPr>
          <a:xfrm>
            <a:off x="2089084" y="3800931"/>
            <a:ext cx="947301" cy="1066190"/>
          </a:xfrm>
          <a:prstGeom prst="rect">
            <a:avLst/>
          </a:prstGeom>
          <a:ln w="12700">
            <a:miter lim="400000"/>
          </a:ln>
        </p:spPr>
      </p:pic>
      <p:pic>
        <p:nvPicPr>
          <p:cNvPr id="5967" name="pasted-image.pdf" descr="pasted-image.pdf"/>
          <p:cNvPicPr>
            <a:picLocks noChangeAspect="1"/>
          </p:cNvPicPr>
          <p:nvPr/>
        </p:nvPicPr>
        <p:blipFill>
          <a:blip r:embed="rId2">
            <a:alphaModFix amt="25275"/>
            <a:extLst/>
          </a:blip>
          <a:stretch>
            <a:fillRect/>
          </a:stretch>
        </p:blipFill>
        <p:spPr>
          <a:xfrm>
            <a:off x="426405" y="1153016"/>
            <a:ext cx="947300" cy="1066190"/>
          </a:xfrm>
          <a:prstGeom prst="rect">
            <a:avLst/>
          </a:prstGeom>
          <a:ln w="12700">
            <a:miter lim="400000"/>
          </a:ln>
        </p:spPr>
      </p:pic>
      <p:pic>
        <p:nvPicPr>
          <p:cNvPr id="5968" name="pasted-image.pdf" descr="pasted-image.pdf"/>
          <p:cNvPicPr>
            <a:picLocks noChangeAspect="1"/>
          </p:cNvPicPr>
          <p:nvPr/>
        </p:nvPicPr>
        <p:blipFill>
          <a:blip r:embed="rId2">
            <a:alphaModFix amt="25275"/>
            <a:extLst/>
          </a:blip>
          <a:stretch>
            <a:fillRect/>
          </a:stretch>
        </p:blipFill>
        <p:spPr>
          <a:xfrm>
            <a:off x="426405" y="2925277"/>
            <a:ext cx="947300" cy="1066190"/>
          </a:xfrm>
          <a:prstGeom prst="rect">
            <a:avLst/>
          </a:prstGeom>
          <a:ln w="12700">
            <a:miter lim="400000"/>
          </a:ln>
        </p:spPr>
      </p:pic>
      <p:pic>
        <p:nvPicPr>
          <p:cNvPr id="5969" name="pasted-image.pdf" descr="pasted-image.pdf"/>
          <p:cNvPicPr>
            <a:picLocks noChangeAspect="1"/>
          </p:cNvPicPr>
          <p:nvPr/>
        </p:nvPicPr>
        <p:blipFill>
          <a:blip r:embed="rId2">
            <a:alphaModFix amt="25275"/>
            <a:extLst/>
          </a:blip>
          <a:stretch>
            <a:fillRect/>
          </a:stretch>
        </p:blipFill>
        <p:spPr>
          <a:xfrm>
            <a:off x="-671897" y="2925277"/>
            <a:ext cx="947300" cy="1066190"/>
          </a:xfrm>
          <a:prstGeom prst="rect">
            <a:avLst/>
          </a:prstGeom>
          <a:ln w="12700">
            <a:miter lim="400000"/>
          </a:ln>
        </p:spPr>
      </p:pic>
      <p:pic>
        <p:nvPicPr>
          <p:cNvPr id="5970" name="pasted-image.pdf" descr="pasted-image.pdf"/>
          <p:cNvPicPr>
            <a:picLocks noChangeAspect="1"/>
          </p:cNvPicPr>
          <p:nvPr/>
        </p:nvPicPr>
        <p:blipFill>
          <a:blip r:embed="rId2">
            <a:alphaModFix amt="25275"/>
            <a:extLst/>
          </a:blip>
          <a:stretch>
            <a:fillRect/>
          </a:stretch>
        </p:blipFill>
        <p:spPr>
          <a:xfrm>
            <a:off x="-671897" y="1153016"/>
            <a:ext cx="947300" cy="1066190"/>
          </a:xfrm>
          <a:prstGeom prst="rect">
            <a:avLst/>
          </a:prstGeom>
          <a:ln w="12700">
            <a:miter lim="400000"/>
          </a:ln>
        </p:spPr>
      </p:pic>
      <p:pic>
        <p:nvPicPr>
          <p:cNvPr id="5971" name="pasted-image.pdf" descr="pasted-image.pdf"/>
          <p:cNvPicPr>
            <a:picLocks noChangeAspect="1"/>
          </p:cNvPicPr>
          <p:nvPr/>
        </p:nvPicPr>
        <p:blipFill>
          <a:blip r:embed="rId2">
            <a:alphaModFix amt="25275"/>
            <a:extLst/>
          </a:blip>
          <a:stretch>
            <a:fillRect/>
          </a:stretch>
        </p:blipFill>
        <p:spPr>
          <a:xfrm>
            <a:off x="-47245" y="2038655"/>
            <a:ext cx="947300" cy="1066190"/>
          </a:xfrm>
          <a:prstGeom prst="rect">
            <a:avLst/>
          </a:prstGeom>
          <a:ln w="12700">
            <a:miter lim="400000"/>
          </a:ln>
        </p:spPr>
      </p:pic>
      <p:pic>
        <p:nvPicPr>
          <p:cNvPr id="5972" name="pasted-image.pdf" descr="pasted-image.pdf"/>
          <p:cNvPicPr>
            <a:picLocks noChangeAspect="1"/>
          </p:cNvPicPr>
          <p:nvPr/>
        </p:nvPicPr>
        <p:blipFill>
          <a:blip r:embed="rId2">
            <a:alphaModFix amt="25275"/>
            <a:extLst/>
          </a:blip>
          <a:stretch>
            <a:fillRect/>
          </a:stretch>
        </p:blipFill>
        <p:spPr>
          <a:xfrm>
            <a:off x="975557" y="3800931"/>
            <a:ext cx="947301" cy="1066190"/>
          </a:xfrm>
          <a:prstGeom prst="rect">
            <a:avLst/>
          </a:prstGeom>
          <a:ln w="12700">
            <a:miter lim="400000"/>
          </a:ln>
        </p:spPr>
      </p:pic>
      <p:pic>
        <p:nvPicPr>
          <p:cNvPr id="5973" name="pasted-image.pdf" descr="pasted-image.pdf"/>
          <p:cNvPicPr>
            <a:picLocks noChangeAspect="1"/>
          </p:cNvPicPr>
          <p:nvPr/>
        </p:nvPicPr>
        <p:blipFill>
          <a:blip r:embed="rId2">
            <a:alphaModFix amt="25275"/>
            <a:extLst/>
          </a:blip>
          <a:stretch>
            <a:fillRect/>
          </a:stretch>
        </p:blipFill>
        <p:spPr>
          <a:xfrm>
            <a:off x="-108018" y="3800931"/>
            <a:ext cx="947301" cy="1066190"/>
          </a:xfrm>
          <a:prstGeom prst="rect">
            <a:avLst/>
          </a:prstGeom>
          <a:ln w="12700">
            <a:miter lim="400000"/>
          </a:ln>
        </p:spPr>
      </p:pic>
      <p:pic>
        <p:nvPicPr>
          <p:cNvPr id="5974" name="pasted-image.pdf" descr="pasted-image.pdf"/>
          <p:cNvPicPr>
            <a:picLocks noChangeAspect="1"/>
          </p:cNvPicPr>
          <p:nvPr/>
        </p:nvPicPr>
        <p:blipFill>
          <a:blip r:embed="rId2">
            <a:alphaModFix amt="25275"/>
            <a:extLst/>
          </a:blip>
          <a:stretch>
            <a:fillRect/>
          </a:stretch>
        </p:blipFill>
        <p:spPr>
          <a:xfrm>
            <a:off x="975557" y="276379"/>
            <a:ext cx="947301" cy="1066190"/>
          </a:xfrm>
          <a:prstGeom prst="rect">
            <a:avLst/>
          </a:prstGeom>
          <a:ln w="12700">
            <a:miter lim="400000"/>
          </a:ln>
        </p:spPr>
      </p:pic>
      <p:pic>
        <p:nvPicPr>
          <p:cNvPr id="5975" name="pasted-image.pdf" descr="pasted-image.pdf"/>
          <p:cNvPicPr>
            <a:picLocks noChangeAspect="1"/>
          </p:cNvPicPr>
          <p:nvPr/>
        </p:nvPicPr>
        <p:blipFill>
          <a:blip r:embed="rId2">
            <a:alphaModFix amt="25275"/>
            <a:extLst/>
          </a:blip>
          <a:stretch>
            <a:fillRect/>
          </a:stretch>
        </p:blipFill>
        <p:spPr>
          <a:xfrm>
            <a:off x="-108018" y="276379"/>
            <a:ext cx="947301" cy="1066190"/>
          </a:xfrm>
          <a:prstGeom prst="rect">
            <a:avLst/>
          </a:prstGeom>
          <a:ln w="12700">
            <a:miter lim="400000"/>
          </a:ln>
        </p:spPr>
      </p:pic>
      <p:pic>
        <p:nvPicPr>
          <p:cNvPr id="5976" name="pasted-image.pdf" descr="pasted-image.pdf"/>
          <p:cNvPicPr>
            <a:picLocks noChangeAspect="1"/>
          </p:cNvPicPr>
          <p:nvPr/>
        </p:nvPicPr>
        <p:blipFill>
          <a:blip r:embed="rId2">
            <a:alphaModFix amt="25275"/>
            <a:extLst/>
          </a:blip>
          <a:stretch>
            <a:fillRect/>
          </a:stretch>
        </p:blipFill>
        <p:spPr>
          <a:xfrm>
            <a:off x="1524956" y="-582294"/>
            <a:ext cx="947301" cy="1066190"/>
          </a:xfrm>
          <a:prstGeom prst="rect">
            <a:avLst/>
          </a:prstGeom>
          <a:ln w="12700">
            <a:miter lim="400000"/>
          </a:ln>
        </p:spPr>
      </p:pic>
      <p:pic>
        <p:nvPicPr>
          <p:cNvPr id="5977" name="pasted-image.pdf" descr="pasted-image.pdf"/>
          <p:cNvPicPr>
            <a:picLocks noChangeAspect="1"/>
          </p:cNvPicPr>
          <p:nvPr/>
        </p:nvPicPr>
        <p:blipFill>
          <a:blip r:embed="rId2">
            <a:alphaModFix amt="25275"/>
            <a:extLst/>
          </a:blip>
          <a:stretch>
            <a:fillRect/>
          </a:stretch>
        </p:blipFill>
        <p:spPr>
          <a:xfrm>
            <a:off x="411428" y="-582294"/>
            <a:ext cx="947301" cy="1066190"/>
          </a:xfrm>
          <a:prstGeom prst="rect">
            <a:avLst/>
          </a:prstGeom>
          <a:ln w="12700">
            <a:miter lim="400000"/>
          </a:ln>
        </p:spPr>
      </p:pic>
      <p:pic>
        <p:nvPicPr>
          <p:cNvPr id="5978" name="pasted-image.pdf" descr="pasted-image.pdf"/>
          <p:cNvPicPr>
            <a:picLocks noChangeAspect="1"/>
          </p:cNvPicPr>
          <p:nvPr/>
        </p:nvPicPr>
        <p:blipFill>
          <a:blip r:embed="rId2">
            <a:alphaModFix amt="25275"/>
            <a:extLst/>
          </a:blip>
          <a:stretch>
            <a:fillRect/>
          </a:stretch>
        </p:blipFill>
        <p:spPr>
          <a:xfrm>
            <a:off x="-672146" y="-582294"/>
            <a:ext cx="947300" cy="1066190"/>
          </a:xfrm>
          <a:prstGeom prst="rect">
            <a:avLst/>
          </a:prstGeom>
          <a:ln w="12700">
            <a:miter lim="400000"/>
          </a:ln>
        </p:spPr>
      </p:pic>
      <p:pic>
        <p:nvPicPr>
          <p:cNvPr id="5979" name="pasted-image.pdf" descr="pasted-image.pdf"/>
          <p:cNvPicPr>
            <a:picLocks noChangeAspect="1"/>
          </p:cNvPicPr>
          <p:nvPr/>
        </p:nvPicPr>
        <p:blipFill>
          <a:blip r:embed="rId2">
            <a:alphaModFix amt="25275"/>
            <a:extLst/>
          </a:blip>
          <a:stretch>
            <a:fillRect/>
          </a:stretch>
        </p:blipFill>
        <p:spPr>
          <a:xfrm>
            <a:off x="1524956" y="4697538"/>
            <a:ext cx="947301" cy="1066190"/>
          </a:xfrm>
          <a:prstGeom prst="rect">
            <a:avLst/>
          </a:prstGeom>
          <a:ln w="12700">
            <a:miter lim="400000"/>
          </a:ln>
        </p:spPr>
      </p:pic>
      <p:pic>
        <p:nvPicPr>
          <p:cNvPr id="5980" name="pasted-image.pdf" descr="pasted-image.pdf"/>
          <p:cNvPicPr>
            <a:picLocks noChangeAspect="1"/>
          </p:cNvPicPr>
          <p:nvPr/>
        </p:nvPicPr>
        <p:blipFill>
          <a:blip r:embed="rId2">
            <a:alphaModFix amt="25275"/>
            <a:extLst/>
          </a:blip>
          <a:stretch>
            <a:fillRect/>
          </a:stretch>
        </p:blipFill>
        <p:spPr>
          <a:xfrm>
            <a:off x="411428" y="4697538"/>
            <a:ext cx="947301" cy="1066190"/>
          </a:xfrm>
          <a:prstGeom prst="rect">
            <a:avLst/>
          </a:prstGeom>
          <a:ln w="12700">
            <a:miter lim="400000"/>
          </a:ln>
        </p:spPr>
      </p:pic>
      <p:pic>
        <p:nvPicPr>
          <p:cNvPr id="5981" name="pasted-image.pdf" descr="pasted-image.pdf"/>
          <p:cNvPicPr>
            <a:picLocks noChangeAspect="1"/>
          </p:cNvPicPr>
          <p:nvPr/>
        </p:nvPicPr>
        <p:blipFill>
          <a:blip r:embed="rId2">
            <a:alphaModFix amt="25275"/>
            <a:extLst/>
          </a:blip>
          <a:stretch>
            <a:fillRect/>
          </a:stretch>
        </p:blipFill>
        <p:spPr>
          <a:xfrm>
            <a:off x="-672146" y="4697538"/>
            <a:ext cx="947300" cy="1066190"/>
          </a:xfrm>
          <a:prstGeom prst="rect">
            <a:avLst/>
          </a:prstGeom>
          <a:ln w="12700">
            <a:miter lim="400000"/>
          </a:ln>
        </p:spPr>
      </p:pic>
      <p:pic>
        <p:nvPicPr>
          <p:cNvPr id="5983" name="Image" descr="Image"/>
          <p:cNvPicPr>
            <a:picLocks noChangeAspect="1"/>
          </p:cNvPicPr>
          <p:nvPr/>
        </p:nvPicPr>
        <p:blipFill>
          <a:blip r:embed="rId3">
            <a:extLst/>
          </a:blip>
          <a:stretch>
            <a:fillRect/>
          </a:stretch>
        </p:blipFill>
        <p:spPr>
          <a:xfrm>
            <a:off x="2929042" y="1687247"/>
            <a:ext cx="3766516" cy="1777796"/>
          </a:xfrm>
          <a:prstGeom prst="rect">
            <a:avLst/>
          </a:prstGeom>
          <a:ln w="12700">
            <a:miter lim="400000"/>
          </a:ln>
        </p:spPr>
      </p:pic>
    </p:spTree>
    <p:extLst>
      <p:ext uri="{BB962C8B-B14F-4D97-AF65-F5344CB8AC3E}">
        <p14:creationId xmlns:p14="http://schemas.microsoft.com/office/powerpoint/2010/main" val="295800740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Legal Notice</a:t>
            </a:r>
          </a:p>
        </p:txBody>
      </p:sp>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541A812-539A-A745-9B9C-B5B0954EB052}" type="slidenum">
              <a:rPr kumimoji="0" lang="en-US" altLang="en-US" sz="600" b="0" i="0" u="none" strike="noStrike" kern="1200" cap="none" spc="0" normalizeH="0" baseline="0" noProof="0" smtClean="0">
                <a:ln>
                  <a:noFill/>
                </a:ln>
                <a:solidFill>
                  <a:srgbClr val="000000"/>
                </a:solidFill>
                <a:effectLst/>
                <a:uLnTx/>
                <a:uFillTx/>
                <a:latin typeface="Arial"/>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altLang="en-US" sz="600" b="0" i="0" u="none" strike="noStrike" kern="1200" cap="none" spc="0" normalizeH="0" baseline="0" noProof="0" dirty="0">
              <a:ln>
                <a:noFill/>
              </a:ln>
              <a:solidFill>
                <a:srgbClr val="000000"/>
              </a:solidFill>
              <a:effectLst/>
              <a:uLnTx/>
              <a:uFillTx/>
              <a:latin typeface="Arial"/>
              <a:cs typeface="Arial" charset="0"/>
            </a:endParaRPr>
          </a:p>
        </p:txBody>
      </p:sp>
      <p:sp>
        <p:nvSpPr>
          <p:cNvPr id="5" name="Text Box 3"/>
          <p:cNvSpPr txBox="1">
            <a:spLocks noChangeArrowheads="1"/>
          </p:cNvSpPr>
          <p:nvPr/>
        </p:nvSpPr>
        <p:spPr bwMode="auto">
          <a:xfrm>
            <a:off x="228601" y="834888"/>
            <a:ext cx="8573082" cy="3747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2" tIns="34286" rIns="68572" bIns="34286">
            <a:spAutoFit/>
          </a:bodyPr>
          <a:lstStyle>
            <a:lvl1pPr>
              <a:defRPr sz="1700">
                <a:solidFill>
                  <a:srgbClr val="000000"/>
                </a:solidFill>
                <a:latin typeface="Arial" charset="0"/>
                <a:ea typeface="MS PGothic" charset="0"/>
                <a:cs typeface="MS PGothic" charset="0"/>
              </a:defRPr>
            </a:lvl1pPr>
            <a:lvl2pPr marL="742950" indent="-285750">
              <a:defRPr sz="1700">
                <a:solidFill>
                  <a:srgbClr val="000000"/>
                </a:solidFill>
                <a:latin typeface="Arial" charset="0"/>
                <a:ea typeface="MS PGothic" charset="0"/>
                <a:cs typeface="MS PGothic" charset="0"/>
              </a:defRPr>
            </a:lvl2pPr>
            <a:lvl3pPr marL="1143000" indent="-228600">
              <a:defRPr sz="1700">
                <a:solidFill>
                  <a:srgbClr val="000000"/>
                </a:solidFill>
                <a:latin typeface="Arial" charset="0"/>
                <a:ea typeface="MS PGothic" charset="0"/>
                <a:cs typeface="MS PGothic" charset="0"/>
              </a:defRPr>
            </a:lvl3pPr>
            <a:lvl4pPr marL="1600200" indent="-228600">
              <a:defRPr sz="1700">
                <a:solidFill>
                  <a:srgbClr val="000000"/>
                </a:solidFill>
                <a:latin typeface="Arial" charset="0"/>
                <a:ea typeface="MS PGothic" charset="0"/>
                <a:cs typeface="MS PGothic" charset="0"/>
              </a:defRPr>
            </a:lvl4pPr>
            <a:lvl5pPr marL="2057400" indent="-228600">
              <a:defRPr sz="1700">
                <a:solidFill>
                  <a:srgbClr val="000000"/>
                </a:solidFill>
                <a:latin typeface="Arial" charset="0"/>
                <a:ea typeface="MS PGothic" charset="0"/>
                <a:cs typeface="MS PGothic" charset="0"/>
              </a:defRPr>
            </a:lvl5pPr>
            <a:lvl6pPr marL="2514600" indent="-228600" eaLnBrk="0" fontAlgn="base" hangingPunct="0">
              <a:spcBef>
                <a:spcPct val="0"/>
              </a:spcBef>
              <a:spcAft>
                <a:spcPct val="0"/>
              </a:spcAft>
              <a:defRPr sz="1700">
                <a:solidFill>
                  <a:srgbClr val="000000"/>
                </a:solidFill>
                <a:latin typeface="Arial" charset="0"/>
                <a:ea typeface="MS PGothic" charset="0"/>
                <a:cs typeface="MS PGothic" charset="0"/>
              </a:defRPr>
            </a:lvl6pPr>
            <a:lvl7pPr marL="2971800" indent="-228600" eaLnBrk="0" fontAlgn="base" hangingPunct="0">
              <a:spcBef>
                <a:spcPct val="0"/>
              </a:spcBef>
              <a:spcAft>
                <a:spcPct val="0"/>
              </a:spcAft>
              <a:defRPr sz="1700">
                <a:solidFill>
                  <a:srgbClr val="000000"/>
                </a:solidFill>
                <a:latin typeface="Arial" charset="0"/>
                <a:ea typeface="MS PGothic" charset="0"/>
                <a:cs typeface="MS PGothic" charset="0"/>
              </a:defRPr>
            </a:lvl7pPr>
            <a:lvl8pPr marL="3429000" indent="-228600" eaLnBrk="0" fontAlgn="base" hangingPunct="0">
              <a:spcBef>
                <a:spcPct val="0"/>
              </a:spcBef>
              <a:spcAft>
                <a:spcPct val="0"/>
              </a:spcAft>
              <a:defRPr sz="1700">
                <a:solidFill>
                  <a:srgbClr val="000000"/>
                </a:solidFill>
                <a:latin typeface="Arial" charset="0"/>
                <a:ea typeface="MS PGothic" charset="0"/>
                <a:cs typeface="MS PGothic" charset="0"/>
              </a:defRPr>
            </a:lvl8pPr>
            <a:lvl9pPr marL="3886200" indent="-228600" eaLnBrk="0" fontAlgn="base" hangingPunct="0">
              <a:spcBef>
                <a:spcPct val="0"/>
              </a:spcBef>
              <a:spcAft>
                <a:spcPct val="0"/>
              </a:spcAft>
              <a:defRPr sz="1700">
                <a:solidFill>
                  <a:srgbClr val="000000"/>
                </a:solidFill>
                <a:latin typeface="Arial" charset="0"/>
                <a:ea typeface="MS PGothic" charset="0"/>
                <a:cs typeface="MS PGothic" charset="0"/>
              </a:defRPr>
            </a:lvl9pPr>
          </a:lstStyle>
          <a:p>
            <a:pPr marL="0" marR="0" lvl="0" indent="0" algn="l" defTabSz="685800" rtl="0" eaLnBrk="1" fontAlgn="auto" latinLnBrk="0" hangingPunct="1">
              <a:lnSpc>
                <a:spcPct val="100000"/>
              </a:lnSpc>
              <a:spcBef>
                <a:spcPct val="50000"/>
              </a:spcBef>
              <a:spcAft>
                <a:spcPts val="0"/>
              </a:spcAft>
              <a:buClr>
                <a:srgbClr val="0000FF"/>
              </a:buClr>
              <a:buSzTx/>
              <a:buFont typeface="Wingdings"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Copyright © 2018 by International Business Machines Corporation. All rights reserved.</a:t>
            </a:r>
          </a:p>
          <a:p>
            <a:pPr marL="0" marR="0" lvl="0" indent="0" algn="l" defTabSz="685800" rtl="0" eaLnBrk="1" fontAlgn="auto" latinLnBrk="0" hangingPunct="1">
              <a:lnSpc>
                <a:spcPct val="100000"/>
              </a:lnSpc>
              <a:spcBef>
                <a:spcPct val="50000"/>
              </a:spcBef>
              <a:spcAft>
                <a:spcPts val="0"/>
              </a:spcAft>
              <a:buClr>
                <a:srgbClr val="0000FF"/>
              </a:buClr>
              <a:buSzTx/>
              <a:buFont typeface="Wingdings" charset="0"/>
              <a:buNone/>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endParaRPr>
          </a:p>
          <a:p>
            <a:pPr marL="0" marR="0" lvl="0" indent="0" algn="l" defTabSz="685800" rtl="0" eaLnBrk="1" fontAlgn="auto" latinLnBrk="0" hangingPunct="1">
              <a:lnSpc>
                <a:spcPct val="100000"/>
              </a:lnSpc>
              <a:spcBef>
                <a:spcPts val="675"/>
              </a:spcBef>
              <a:spcAft>
                <a:spcPts val="0"/>
              </a:spcAft>
              <a:buClr>
                <a:srgbClr val="000000"/>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No part of this document may be reproduced or transmitted in any form without written permission from IBM Corporation.</a:t>
            </a:r>
          </a:p>
          <a:p>
            <a:pPr marL="0" marR="0" lvl="0" indent="0" algn="l" defTabSz="685800" rtl="0" eaLnBrk="1" fontAlgn="auto" latinLnBrk="0" hangingPunct="1">
              <a:lnSpc>
                <a:spcPct val="100000"/>
              </a:lnSpc>
              <a:spcBef>
                <a:spcPts val="675"/>
              </a:spcBef>
              <a:spcAft>
                <a:spcPts val="0"/>
              </a:spcAft>
              <a:buClr>
                <a:srgbClr val="000000"/>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IBM, the IBM logo, and ibm.com, and (</a:t>
            </a:r>
            <a:r>
              <a:rPr kumimoji="0" lang="en-US" sz="800" b="0" i="0" u="none" strike="noStrike" kern="1200" cap="none" spc="0" normalizeH="0" baseline="0" noProof="0" dirty="0">
                <a:ln>
                  <a:noFill/>
                </a:ln>
                <a:solidFill>
                  <a:srgbClr val="FF0000"/>
                </a:solidFill>
                <a:effectLst/>
                <a:uLnTx/>
                <a:uFillTx/>
                <a:latin typeface="Arial" panose="020B0604020202020204" pitchFamily="34" charset="0"/>
                <a:ea typeface="MS PGothic" charset="0"/>
                <a:cs typeface="Arial" panose="020B0604020202020204" pitchFamily="34" charset="0"/>
              </a:rPr>
              <a:t>ADDITIONAL TRADEMARKS HERE) </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hlinkClick r:id="rId3"/>
              </a:rPr>
              <a:t>ibm.com/legal/copytrade.shtml</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t>
            </a:r>
          </a:p>
          <a:p>
            <a:pPr marL="0" marR="0" lvl="0" indent="0" algn="l" defTabSz="685800" rtl="0" eaLnBrk="1" fontAlgn="auto" latinLnBrk="0" hangingPunct="1">
              <a:lnSpc>
                <a:spcPct val="100000"/>
              </a:lnSpc>
              <a:spcBef>
                <a:spcPts val="675"/>
              </a:spcBef>
              <a:spcAft>
                <a:spcPts val="0"/>
              </a:spcAft>
              <a:buClr>
                <a:srgbClr val="000000"/>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Product data has been reviewed for accuracy as of the date of initial publication. Product data is subject to change without notice. This document could include technical inaccuracies or typographical errors. IBM may make improvements and/or changes in the product(s) and/or program(s) described herein at any time without notice. Any statements regarding IBM's future direction and intent are subject to change or withdrawal without notice, and represent goals and objectives only. References in this document to IBM products, programs, or services does not imply that IBM intends to make such products, programs or services available in all countries in which IBM operates or does business. Any reference to an IBM Program Product in this document is not intended to state or imply that only that program product may be used. Any functionally equivalent program, that does not infringe IBM's intellectually property rights, may be used instead.</a:t>
            </a:r>
          </a:p>
          <a:p>
            <a:pPr marL="0" marR="0" lvl="0" indent="0" algn="l" defTabSz="685800" rtl="0" eaLnBrk="1" fontAlgn="auto" latinLnBrk="0" hangingPunct="1">
              <a:lnSpc>
                <a:spcPct val="100000"/>
              </a:lnSpc>
              <a:spcBef>
                <a:spcPts val="675"/>
              </a:spcBef>
              <a:spcAft>
                <a:spcPts val="0"/>
              </a:spcAft>
              <a:buClr>
                <a:srgbClr val="000000"/>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THE INFORMATION PROVIDED IN THIS DOCUMENT IS DISTRIBUTED "AS IS" WITHOUT ANY WARRANTY, EITHER  OR IMPLIED. IBM LY DISCLAIMS ANY WARRANTIES OF MERCHANTABILITY, FITNESS FOR A PARTICULAR PURPOSE OR NONINFRINGEMENT. IBM shall have no responsibility to update this information. IBM products are warranted, if at all, according to the terms and conditions of the agreements (e.g., IBM Customer Agreement, Statement of Limited Warranty, International Program License Agreement, etc.) under which they are provided. 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IBM makes no representations or warranties, express or implied, regarding non-IBM products and services.</a:t>
            </a:r>
          </a:p>
          <a:p>
            <a:pPr marL="0" marR="0" lvl="0" indent="0" algn="l" defTabSz="685800" rtl="0" eaLnBrk="1" fontAlgn="auto" latinLnBrk="0" hangingPunct="1">
              <a:lnSpc>
                <a:spcPct val="100000"/>
              </a:lnSpc>
              <a:spcBef>
                <a:spcPts val="675"/>
              </a:spcBef>
              <a:spcAft>
                <a:spcPts val="675"/>
              </a:spcAft>
              <a:buClr>
                <a:srgbClr val="000000"/>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The provision of the information contained herein is not intended to, and does not, grant any right or license under any IBM patents or copyrights. Inquiries regarding patent or copyright licenses should be made, in writing, to:</a:t>
            </a:r>
          </a:p>
          <a:p>
            <a:pPr marL="0" marR="0" lvl="0" indent="0" algn="l" defTabSz="685800" rtl="0" eaLnBrk="1" fontAlgn="auto" latinLnBrk="0" hangingPunct="1">
              <a:lnSpc>
                <a:spcPct val="100000"/>
              </a:lnSpc>
              <a:spcBef>
                <a:spcPts val="0"/>
              </a:spcBef>
              <a:spcAft>
                <a:spcPts val="0"/>
              </a:spcAft>
              <a:buClr>
                <a:srgbClr val="000000"/>
              </a:buClr>
              <a:buSzTx/>
              <a:buFont typeface="Wingdings"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IBM Director of Licensing</a:t>
            </a:r>
          </a:p>
          <a:p>
            <a:pPr marL="0" marR="0" lvl="0" indent="0" algn="l" defTabSz="685800" rtl="0" eaLnBrk="1" fontAlgn="auto" latinLnBrk="0" hangingPunct="1">
              <a:lnSpc>
                <a:spcPct val="100000"/>
              </a:lnSpc>
              <a:spcBef>
                <a:spcPts val="0"/>
              </a:spcBef>
              <a:spcAft>
                <a:spcPts val="0"/>
              </a:spcAft>
              <a:buClr>
                <a:srgbClr val="000000"/>
              </a:buClr>
              <a:buSzTx/>
              <a:buFont typeface="Wingdings"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IBM Corporation</a:t>
            </a:r>
          </a:p>
          <a:p>
            <a:pPr marL="0" marR="0" lvl="0" indent="0" algn="l" defTabSz="685800" rtl="0" eaLnBrk="1" fontAlgn="auto" latinLnBrk="0" hangingPunct="1">
              <a:lnSpc>
                <a:spcPct val="100000"/>
              </a:lnSpc>
              <a:spcBef>
                <a:spcPts val="0"/>
              </a:spcBef>
              <a:spcAft>
                <a:spcPts val="0"/>
              </a:spcAft>
              <a:buClr>
                <a:srgbClr val="000000"/>
              </a:buClr>
              <a:buSzTx/>
              <a:buFont typeface="Wingdings"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North Castle Drive</a:t>
            </a:r>
          </a:p>
          <a:p>
            <a:pPr marL="0" marR="0" lvl="0" indent="0" algn="l" defTabSz="685800" rtl="0" eaLnBrk="1" fontAlgn="auto" latinLnBrk="0" hangingPunct="1">
              <a:lnSpc>
                <a:spcPct val="100000"/>
              </a:lnSpc>
              <a:spcBef>
                <a:spcPts val="0"/>
              </a:spcBef>
              <a:spcAft>
                <a:spcPts val="0"/>
              </a:spcAft>
              <a:buClr>
                <a:srgbClr val="000000"/>
              </a:buClr>
              <a:buSzTx/>
              <a:buFont typeface="Wingdings"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Armonk, NY 1 0504- 785</a:t>
            </a:r>
          </a:p>
          <a:p>
            <a:pPr marL="0" marR="0" lvl="0" indent="0" algn="l" defTabSz="685800" rtl="0" eaLnBrk="1" fontAlgn="auto" latinLnBrk="0" hangingPunct="1">
              <a:lnSpc>
                <a:spcPct val="100000"/>
              </a:lnSpc>
              <a:spcBef>
                <a:spcPts val="0"/>
              </a:spcBef>
              <a:spcAft>
                <a:spcPts val="0"/>
              </a:spcAft>
              <a:buClr>
                <a:srgbClr val="000000"/>
              </a:buClr>
              <a:buSzTx/>
              <a:buFont typeface="Wingdings"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U.S.A.</a:t>
            </a:r>
            <a:endParaRPr kumimoji="0" lang="en-US" sz="788"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endParaRPr>
          </a:p>
        </p:txBody>
      </p:sp>
    </p:spTree>
    <p:extLst>
      <p:ext uri="{BB962C8B-B14F-4D97-AF65-F5344CB8AC3E}">
        <p14:creationId xmlns:p14="http://schemas.microsoft.com/office/powerpoint/2010/main" val="286501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0"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86367" y="1360332"/>
            <a:ext cx="9707136" cy="2303625"/>
          </a:xfrm>
          <a:prstGeom prst="rect">
            <a:avLst/>
          </a:prstGeom>
          <a:ln w="12700">
            <a:miter lim="400000"/>
          </a:ln>
        </p:spPr>
      </p:pic>
      <p:sp>
        <p:nvSpPr>
          <p:cNvPr id="6371" name="Shape 554"/>
          <p:cNvSpPr txBox="1"/>
          <p:nvPr/>
        </p:nvSpPr>
        <p:spPr>
          <a:xfrm>
            <a:off x="489521" y="1287727"/>
            <a:ext cx="8315653" cy="246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a:lnSpc>
                <a:spcPct val="100000"/>
              </a:lnSpc>
              <a:defRPr sz="6000">
                <a:latin typeface="IBM Plex Sans"/>
                <a:ea typeface="IBM Plex Sans"/>
                <a:cs typeface="IBM Plex Sans"/>
                <a:sym typeface="IBM Plex Sans"/>
              </a:defRPr>
            </a:pPr>
            <a:r>
              <a:rPr sz="2250" dirty="0"/>
              <a:t>A </a:t>
            </a:r>
            <a:r>
              <a:rPr sz="2250" b="1" dirty="0"/>
              <a:t>managed Kubernetes service</a:t>
            </a:r>
            <a:r>
              <a:rPr sz="2250" dirty="0"/>
              <a:t> providing an intuitive user experience with simplified cluster lifecycle management. </a:t>
            </a:r>
            <a:endParaRPr lang="en-US" sz="2250" dirty="0"/>
          </a:p>
          <a:p>
            <a:pPr>
              <a:lnSpc>
                <a:spcPct val="100000"/>
              </a:lnSpc>
              <a:defRPr sz="6000">
                <a:latin typeface="IBM Plex Sans"/>
                <a:ea typeface="IBM Plex Sans"/>
                <a:cs typeface="IBM Plex Sans"/>
                <a:sym typeface="IBM Plex Sans"/>
              </a:defRPr>
            </a:pPr>
            <a:endParaRPr lang="en-IN" sz="2250" dirty="0"/>
          </a:p>
          <a:p>
            <a:pPr>
              <a:lnSpc>
                <a:spcPct val="100000"/>
              </a:lnSpc>
              <a:defRPr sz="6000">
                <a:latin typeface="IBM Plex Sans"/>
                <a:ea typeface="IBM Plex Sans"/>
                <a:cs typeface="IBM Plex Sans"/>
                <a:sym typeface="IBM Plex Sans"/>
              </a:defRPr>
            </a:pPr>
            <a:r>
              <a:rPr sz="2250" dirty="0"/>
              <a:t>Built-in </a:t>
            </a:r>
            <a:r>
              <a:rPr sz="2250" b="1" dirty="0"/>
              <a:t>security and isolation</a:t>
            </a:r>
            <a:r>
              <a:rPr sz="2250" dirty="0"/>
              <a:t> to enable rapid delivery of apps, while leveraging IBM Cloud Services including Weather data, IoT, Analytics, or </a:t>
            </a:r>
            <a:r>
              <a:rPr sz="2250" b="1" dirty="0"/>
              <a:t>AI capabilities with Watson</a:t>
            </a:r>
            <a:r>
              <a:rPr sz="2250" dirty="0"/>
              <a:t>. Available in six IBM regions WW, including </a:t>
            </a:r>
            <a:r>
              <a:rPr sz="2250" b="1" dirty="0"/>
              <a:t>25+ datacenters</a:t>
            </a:r>
            <a:r>
              <a:rPr sz="2250" dirty="0"/>
              <a:t>.</a:t>
            </a:r>
          </a:p>
        </p:txBody>
      </p:sp>
      <p:sp>
        <p:nvSpPr>
          <p:cNvPr id="6372" name="Shape 556"/>
          <p:cNvSpPr txBox="1"/>
          <p:nvPr/>
        </p:nvSpPr>
        <p:spPr>
          <a:xfrm>
            <a:off x="2119138" y="3795526"/>
            <a:ext cx="6623282" cy="292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a:defRPr sz="4400" b="1" u="sng">
                <a:latin typeface="IBM Plex Sans"/>
                <a:ea typeface="IBM Plex Sans"/>
                <a:cs typeface="IBM Plex Sans"/>
                <a:sym typeface="IBM Plex Sans"/>
              </a:defRPr>
            </a:pPr>
            <a:r>
              <a:rPr sz="1650" dirty="0">
                <a:solidFill>
                  <a:srgbClr val="0000FF"/>
                </a:solidFill>
                <a:uFill>
                  <a:solidFill>
                    <a:srgbClr val="0000FF"/>
                  </a:solidFill>
                </a:uFill>
                <a:hlinkClick r:id="rId4"/>
              </a:rPr>
              <a:t>https://www.ibm.com/cloud/container-service</a:t>
            </a:r>
            <a:r>
              <a:rPr sz="1650" dirty="0"/>
              <a:t> </a:t>
            </a:r>
          </a:p>
        </p:txBody>
      </p:sp>
      <p:sp>
        <p:nvSpPr>
          <p:cNvPr id="6373" name="Kubernetes Certified Service Provider…"/>
          <p:cNvSpPr txBox="1"/>
          <p:nvPr/>
        </p:nvSpPr>
        <p:spPr>
          <a:xfrm>
            <a:off x="3522786" y="4358147"/>
            <a:ext cx="2091919" cy="505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gn="ctr">
              <a:spcBef>
                <a:spcPts val="150"/>
              </a:spcBef>
              <a:defRPr sz="2400" b="1">
                <a:latin typeface="IBM Plex Sans"/>
                <a:ea typeface="IBM Plex Sans"/>
                <a:cs typeface="IBM Plex Sans"/>
                <a:sym typeface="IBM Plex Sans"/>
              </a:defRPr>
            </a:pPr>
            <a:r>
              <a:rPr sz="900"/>
              <a:t>Kubernetes Certified Service Provider</a:t>
            </a:r>
          </a:p>
          <a:p>
            <a:pPr algn="ctr">
              <a:spcBef>
                <a:spcPts val="150"/>
              </a:spcBef>
              <a:defRPr sz="2400" b="1">
                <a:latin typeface="IBM Plex Sans"/>
                <a:ea typeface="IBM Plex Sans"/>
                <a:cs typeface="IBM Plex Sans"/>
                <a:sym typeface="IBM Plex Sans"/>
              </a:defRPr>
            </a:pPr>
            <a:r>
              <a:rPr sz="900"/>
              <a:t>Kubernetes Technology Partner</a:t>
            </a:r>
          </a:p>
          <a:p>
            <a:pPr algn="ctr">
              <a:spcBef>
                <a:spcPts val="150"/>
              </a:spcBef>
              <a:defRPr sz="2400" b="1">
                <a:latin typeface="IBM Plex Sans"/>
                <a:ea typeface="IBM Plex Sans"/>
                <a:cs typeface="IBM Plex Sans"/>
                <a:sym typeface="IBM Plex Sans"/>
              </a:defRPr>
            </a:pPr>
            <a:r>
              <a:rPr sz="900"/>
              <a:t>Kubernetes Service Providers</a:t>
            </a:r>
          </a:p>
        </p:txBody>
      </p:sp>
      <p:sp>
        <p:nvSpPr>
          <p:cNvPr id="6374" name="Rounded Rectangle"/>
          <p:cNvSpPr/>
          <p:nvPr/>
        </p:nvSpPr>
        <p:spPr>
          <a:xfrm>
            <a:off x="3114593" y="4317336"/>
            <a:ext cx="2705541" cy="565835"/>
          </a:xfrm>
          <a:prstGeom prst="roundRect">
            <a:avLst>
              <a:gd name="adj" fmla="val 15000"/>
            </a:avLst>
          </a:prstGeom>
          <a:ln w="25400">
            <a:solidFill>
              <a:schemeClr val="accent1"/>
            </a:solidFill>
          </a:ln>
          <a:effectLst>
            <a:outerShdw blurRad="50800" dist="25400" dir="5400000" rotWithShape="0">
              <a:srgbClr val="000000">
                <a:alpha val="50000"/>
              </a:srgbClr>
            </a:outerShdw>
          </a:effectLst>
        </p:spPr>
        <p:txBody>
          <a:bodyPr lIns="26789" tIns="26789" rIns="26789" bIns="26789" anchor="ctr"/>
          <a:lstStyle/>
          <a:p>
            <a:pPr>
              <a:defRPr sz="8000"/>
            </a:pPr>
            <a:endParaRPr sz="3000"/>
          </a:p>
        </p:txBody>
      </p:sp>
      <p:pic>
        <p:nvPicPr>
          <p:cNvPr id="6376" name="Image" descr="Imag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52152" y="4162018"/>
            <a:ext cx="595313" cy="952884"/>
          </a:xfrm>
          <a:prstGeom prst="rect">
            <a:avLst/>
          </a:prstGeom>
          <a:ln w="12700">
            <a:miter lim="400000"/>
          </a:ln>
        </p:spPr>
      </p:pic>
      <p:pic>
        <p:nvPicPr>
          <p:cNvPr id="6377" name="Image" descr="Imag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10908" y="-67134"/>
            <a:ext cx="3512587" cy="1657941"/>
          </a:xfrm>
          <a:prstGeom prst="rect">
            <a:avLst/>
          </a:prstGeom>
          <a:ln w="12700">
            <a:miter lim="400000"/>
          </a:ln>
        </p:spPr>
      </p:pic>
      <p:pic>
        <p:nvPicPr>
          <p:cNvPr id="6378" name="Image" descr="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84786" y="4175056"/>
            <a:ext cx="595313" cy="952884"/>
          </a:xfrm>
          <a:prstGeom prst="rect">
            <a:avLst/>
          </a:prstGeom>
          <a:ln w="12700">
            <a:miter lim="400000"/>
          </a:ln>
        </p:spPr>
      </p:pic>
      <p:pic>
        <p:nvPicPr>
          <p:cNvPr id="6379" name="Picture 2" descr="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1580" y="3726954"/>
            <a:ext cx="851524" cy="472440"/>
          </a:xfrm>
          <a:prstGeom prst="rect">
            <a:avLst/>
          </a:prstGeom>
          <a:ln w="12700">
            <a:miter lim="400000"/>
          </a:ln>
        </p:spPr>
      </p:pic>
      <p:pic>
        <p:nvPicPr>
          <p:cNvPr id="6380" name="Image" descr="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2279" y="4262454"/>
            <a:ext cx="518845" cy="531297"/>
          </a:xfrm>
          <a:prstGeom prst="rect">
            <a:avLst/>
          </a:prstGeom>
          <a:ln w="12700">
            <a:miter lim="400000"/>
          </a:ln>
        </p:spPr>
      </p:pic>
      <p:pic>
        <p:nvPicPr>
          <p:cNvPr id="6381" name="Image" descr="Imag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2190" y="4314811"/>
            <a:ext cx="491498" cy="426583"/>
          </a:xfrm>
          <a:prstGeom prst="rect">
            <a:avLst/>
          </a:prstGeom>
          <a:ln w="12700">
            <a:miter lim="400000"/>
          </a:ln>
        </p:spPr>
      </p:pic>
      <p:sp>
        <p:nvSpPr>
          <p:cNvPr id="6382" name="Shape 699"/>
          <p:cNvSpPr txBox="1"/>
          <p:nvPr/>
        </p:nvSpPr>
        <p:spPr>
          <a:xfrm>
            <a:off x="154050" y="4884991"/>
            <a:ext cx="2114361"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spcBef>
                <a:spcPts val="5900"/>
              </a:spcBef>
              <a:defRPr sz="1600" b="1">
                <a:solidFill>
                  <a:srgbClr val="8B9BA6"/>
                </a:solidFill>
                <a:latin typeface="+mn-lt"/>
                <a:ea typeface="+mn-ea"/>
                <a:cs typeface="+mn-cs"/>
                <a:sym typeface="Helvetica"/>
              </a:defRPr>
            </a:lvl1pPr>
          </a:lstStyle>
          <a:p>
            <a:r>
              <a:rPr sz="600"/>
              <a:t>IBM Cloud Kubernetes Service  |  ©2019 IBM Corporation</a:t>
            </a:r>
          </a:p>
        </p:txBody>
      </p:sp>
      <p:pic>
        <p:nvPicPr>
          <p:cNvPr id="4" name="Picture 3">
            <a:extLst>
              <a:ext uri="{FF2B5EF4-FFF2-40B4-BE49-F238E27FC236}">
                <a16:creationId xmlns:a16="http://schemas.microsoft.com/office/drawing/2014/main" id="{0C0E8F07-EC2E-7546-8580-1BBB26EA565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38767" y="4175056"/>
            <a:ext cx="594360" cy="951359"/>
          </a:xfrm>
          <a:prstGeom prst="rect">
            <a:avLst/>
          </a:prstGeom>
        </p:spPr>
      </p:pic>
      <p:pic>
        <p:nvPicPr>
          <p:cNvPr id="5" name="Picture 4">
            <a:extLst>
              <a:ext uri="{FF2B5EF4-FFF2-40B4-BE49-F238E27FC236}">
                <a16:creationId xmlns:a16="http://schemas.microsoft.com/office/drawing/2014/main" id="{E9F7B1E4-C06C-D64D-BF3A-5667DF55057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25441" y="4175057"/>
            <a:ext cx="594360" cy="951359"/>
          </a:xfrm>
          <a:prstGeom prst="rect">
            <a:avLst/>
          </a:prstGeom>
        </p:spPr>
      </p:pic>
    </p:spTree>
    <p:extLst>
      <p:ext uri="{BB962C8B-B14F-4D97-AF65-F5344CB8AC3E}">
        <p14:creationId xmlns:p14="http://schemas.microsoft.com/office/powerpoint/2010/main" val="12502538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92" name="Image" descr="Image"/>
          <p:cNvPicPr>
            <a:picLocks noChangeAspect="1"/>
          </p:cNvPicPr>
          <p:nvPr/>
        </p:nvPicPr>
        <p:blipFill>
          <a:blip r:embed="rId2" cstate="screen">
            <a:alphaModFix amt="63981"/>
            <a:extLst>
              <a:ext uri="{28A0092B-C50C-407E-A947-70E740481C1C}">
                <a14:useLocalDpi xmlns:a14="http://schemas.microsoft.com/office/drawing/2010/main"/>
              </a:ext>
            </a:extLst>
          </a:blip>
          <a:srcRect/>
          <a:stretch>
            <a:fillRect/>
          </a:stretch>
        </p:blipFill>
        <p:spPr>
          <a:xfrm>
            <a:off x="-2029366" y="835801"/>
            <a:ext cx="13193136" cy="3130896"/>
          </a:xfrm>
          <a:prstGeom prst="rect">
            <a:avLst/>
          </a:prstGeom>
          <a:ln w="12700">
            <a:miter lim="400000"/>
          </a:ln>
        </p:spPr>
      </p:pic>
      <p:sp>
        <p:nvSpPr>
          <p:cNvPr id="6393" name="Shape 722"/>
          <p:cNvSpPr txBox="1"/>
          <p:nvPr/>
        </p:nvSpPr>
        <p:spPr>
          <a:xfrm>
            <a:off x="660612" y="994983"/>
            <a:ext cx="7992666" cy="2752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a:defRPr sz="3600" b="1">
                <a:latin typeface="IBM Plex Sans"/>
                <a:ea typeface="IBM Plex Sans"/>
                <a:cs typeface="IBM Plex Sans"/>
                <a:sym typeface="IBM Plex Sans"/>
              </a:defRPr>
            </a:pPr>
            <a:r>
              <a:rPr sz="1200" dirty="0"/>
              <a:t>Product Definition</a:t>
            </a:r>
          </a:p>
          <a:p>
            <a:pPr>
              <a:defRPr sz="3600">
                <a:latin typeface="IBM Plex Sans"/>
                <a:ea typeface="IBM Plex Sans"/>
                <a:cs typeface="IBM Plex Sans"/>
                <a:sym typeface="IBM Plex Sans"/>
              </a:defRPr>
            </a:pPr>
            <a:endParaRPr sz="1200" dirty="0"/>
          </a:p>
          <a:p>
            <a:pPr>
              <a:defRPr sz="3600">
                <a:latin typeface="IBM Plex Sans"/>
                <a:ea typeface="IBM Plex Sans"/>
                <a:cs typeface="IBM Plex Sans"/>
                <a:sym typeface="IBM Plex Sans"/>
              </a:defRPr>
            </a:pPr>
            <a:r>
              <a:rPr sz="1200" dirty="0"/>
              <a:t>IBM managed stand-alone Docker image registry with integrated Vulnerability Advisor.</a:t>
            </a:r>
          </a:p>
          <a:p>
            <a:pPr>
              <a:defRPr sz="3600">
                <a:latin typeface="IBM Plex Sans"/>
                <a:ea typeface="IBM Plex Sans"/>
                <a:cs typeface="IBM Plex Sans"/>
                <a:sym typeface="IBM Plex Sans"/>
              </a:defRPr>
            </a:pPr>
            <a:endParaRPr sz="1200" dirty="0"/>
          </a:p>
          <a:p>
            <a:pPr>
              <a:defRPr sz="3600" b="1">
                <a:latin typeface="IBM Plex Sans"/>
                <a:ea typeface="IBM Plex Sans"/>
                <a:cs typeface="IBM Plex Sans"/>
                <a:sym typeface="IBM Plex Sans"/>
              </a:defRPr>
            </a:pPr>
            <a:r>
              <a:rPr sz="1200" dirty="0"/>
              <a:t>Value Proposition</a:t>
            </a:r>
          </a:p>
          <a:p>
            <a:pPr>
              <a:defRPr sz="3600">
                <a:latin typeface="IBM Plex Sans"/>
                <a:ea typeface="IBM Plex Sans"/>
                <a:cs typeface="IBM Plex Sans"/>
                <a:sym typeface="IBM Plex Sans"/>
              </a:defRPr>
            </a:pPr>
            <a:endParaRPr sz="1200" dirty="0"/>
          </a:p>
          <a:p>
            <a:pPr>
              <a:defRPr sz="3600">
                <a:latin typeface="IBM Plex Sans"/>
                <a:ea typeface="IBM Plex Sans"/>
                <a:cs typeface="IBM Plex Sans"/>
                <a:sym typeface="IBM Plex Sans"/>
              </a:defRPr>
            </a:pPr>
            <a:r>
              <a:rPr sz="1200" dirty="0"/>
              <a:t>IBM preferred image registry. Pre-integrated with our Kubernetes service. Secure with integration to IBM Identity and Access Manager. No need to configure and maintain storage for your images. Advanced capabilities such as vulnerability scanning, policy scanning, deployment policy enforcement, and integration to Docker Notary for image signing.  The registry stores IBM curated content, open source, and customer provided images and Helm charts.</a:t>
            </a:r>
            <a:endParaRPr sz="500" b="1" dirty="0"/>
          </a:p>
          <a:p>
            <a:pPr>
              <a:defRPr sz="3600">
                <a:latin typeface="IBM Plex Sans"/>
                <a:ea typeface="IBM Plex Sans"/>
                <a:cs typeface="IBM Plex Sans"/>
                <a:sym typeface="IBM Plex Sans"/>
              </a:defRPr>
            </a:pPr>
            <a:endParaRPr sz="500" b="1" dirty="0"/>
          </a:p>
          <a:p>
            <a:pPr>
              <a:defRPr sz="3600">
                <a:latin typeface="IBM Plex Sans"/>
                <a:ea typeface="IBM Plex Sans"/>
                <a:cs typeface="IBM Plex Sans"/>
                <a:sym typeface="IBM Plex Sans"/>
              </a:defRPr>
            </a:pPr>
            <a:r>
              <a:rPr sz="1200" dirty="0"/>
              <a:t>With our container service, users also have the option to deploy from an existing Docker registry (i.e., DockerHub, Quay, Artifactory, </a:t>
            </a:r>
            <a:r>
              <a:rPr sz="1200" dirty="0" err="1"/>
              <a:t>etc</a:t>
            </a:r>
            <a:r>
              <a:rPr sz="1200" dirty="0"/>
              <a:t>).</a:t>
            </a:r>
            <a:endParaRPr sz="2400" dirty="0"/>
          </a:p>
          <a:p>
            <a:pPr algn="ctr">
              <a:spcBef>
                <a:spcPts val="188"/>
              </a:spcBef>
              <a:defRPr sz="2500" b="1">
                <a:solidFill>
                  <a:srgbClr val="152835"/>
                </a:solidFill>
                <a:latin typeface="IBM Plex Sans"/>
                <a:ea typeface="IBM Plex Sans"/>
                <a:cs typeface="IBM Plex Sans"/>
                <a:sym typeface="IBM Plex Sans"/>
              </a:defRPr>
            </a:pPr>
            <a:r>
              <a:rPr sz="800" u="sng" dirty="0">
                <a:solidFill>
                  <a:srgbClr val="0000FF"/>
                </a:solidFill>
                <a:uFill>
                  <a:solidFill>
                    <a:srgbClr val="0000FF"/>
                  </a:solidFill>
                </a:uFill>
                <a:hlinkClick r:id="rId3"/>
              </a:rPr>
              <a:t>https://console.bluemix.net/docs/services/Registry/index.html</a:t>
            </a:r>
            <a:r>
              <a:rPr sz="800" dirty="0"/>
              <a:t> </a:t>
            </a:r>
          </a:p>
          <a:p>
            <a:pPr algn="ctr" defTabSz="171450">
              <a:lnSpc>
                <a:spcPts val="1800"/>
              </a:lnSpc>
              <a:defRPr sz="2500" b="1">
                <a:solidFill>
                  <a:srgbClr val="0E3659"/>
                </a:solidFill>
                <a:latin typeface="IBM Plex Sans"/>
                <a:ea typeface="IBM Plex Sans"/>
                <a:cs typeface="IBM Plex Sans"/>
                <a:sym typeface="IBM Plex Sans"/>
              </a:defRPr>
            </a:pPr>
            <a:r>
              <a:rPr sz="700" u="sng" dirty="0">
                <a:solidFill>
                  <a:srgbClr val="0000FF"/>
                </a:solidFill>
                <a:uFill>
                  <a:solidFill>
                    <a:srgbClr val="0000FF"/>
                  </a:solidFill>
                </a:uFill>
                <a:hlinkClick r:id="rId4"/>
              </a:rPr>
              <a:t>https://console.bluemix.net/docs/containers/va/va_index.html#va_index</a:t>
            </a:r>
            <a:r>
              <a:rPr sz="700" dirty="0"/>
              <a:t> </a:t>
            </a:r>
          </a:p>
        </p:txBody>
      </p:sp>
      <p:pic>
        <p:nvPicPr>
          <p:cNvPr id="6394" name="Image" descr="Imag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662" y="3996098"/>
            <a:ext cx="3270996" cy="954353"/>
          </a:xfrm>
          <a:prstGeom prst="rect">
            <a:avLst/>
          </a:prstGeom>
          <a:ln w="12700">
            <a:miter lim="400000"/>
          </a:ln>
          <a:effectLst>
            <a:outerShdw blurRad="355600" dist="177800" dir="5400000" rotWithShape="0">
              <a:srgbClr val="000000">
                <a:alpha val="70000"/>
              </a:srgbClr>
            </a:outerShdw>
          </a:effectLst>
        </p:spPr>
      </p:pic>
      <p:pic>
        <p:nvPicPr>
          <p:cNvPr id="6395" name="Image" descr="Imag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0576" y="3991335"/>
            <a:ext cx="3019794" cy="954353"/>
          </a:xfrm>
          <a:prstGeom prst="rect">
            <a:avLst/>
          </a:prstGeom>
          <a:ln w="12700">
            <a:miter lim="400000"/>
          </a:ln>
          <a:effectLst>
            <a:outerShdw blurRad="355600" dist="177800" dir="5400000" rotWithShape="0">
              <a:srgbClr val="000000">
                <a:alpha val="70000"/>
              </a:srgbClr>
            </a:outerShdw>
          </a:effectLst>
        </p:spPr>
      </p:pic>
      <p:pic>
        <p:nvPicPr>
          <p:cNvPr id="6396" name="Image" descr="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34500" y="3891323"/>
            <a:ext cx="2345384" cy="1083008"/>
          </a:xfrm>
          <a:prstGeom prst="rect">
            <a:avLst/>
          </a:prstGeom>
          <a:ln w="12700">
            <a:miter lim="400000"/>
          </a:ln>
          <a:effectLst>
            <a:outerShdw blurRad="355600" dist="177800" dir="5400000" rotWithShape="0">
              <a:srgbClr val="000000">
                <a:alpha val="70000"/>
              </a:srgbClr>
            </a:outerShdw>
          </a:effectLst>
        </p:spPr>
      </p:pic>
      <p:pic>
        <p:nvPicPr>
          <p:cNvPr id="6397" name="Image" descr="Image"/>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47049" y="-282120"/>
            <a:ext cx="3019793" cy="1424375"/>
          </a:xfrm>
          <a:prstGeom prst="rect">
            <a:avLst/>
          </a:prstGeom>
          <a:ln w="12700">
            <a:miter lim="400000"/>
          </a:ln>
        </p:spPr>
      </p:pic>
    </p:spTree>
    <p:extLst>
      <p:ext uri="{BB962C8B-B14F-4D97-AF65-F5344CB8AC3E}">
        <p14:creationId xmlns:p14="http://schemas.microsoft.com/office/powerpoint/2010/main" val="6778462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3" name="Picture 25" descr="Picture 25"/>
          <p:cNvPicPr>
            <a:picLocks noChangeAspect="1"/>
          </p:cNvPicPr>
          <p:nvPr/>
        </p:nvPicPr>
        <p:blipFill>
          <a:blip r:embed="rId2">
            <a:extLst/>
          </a:blip>
          <a:stretch>
            <a:fillRect/>
          </a:stretch>
        </p:blipFill>
        <p:spPr>
          <a:xfrm>
            <a:off x="6868656" y="2788626"/>
            <a:ext cx="1400176" cy="1400176"/>
          </a:xfrm>
          <a:prstGeom prst="rect">
            <a:avLst/>
          </a:prstGeom>
          <a:ln w="12700">
            <a:miter lim="400000"/>
          </a:ln>
        </p:spPr>
      </p:pic>
      <p:pic>
        <p:nvPicPr>
          <p:cNvPr id="6704" name="Picture 24" descr="Picture 24"/>
          <p:cNvPicPr>
            <a:picLocks noChangeAspect="1"/>
          </p:cNvPicPr>
          <p:nvPr/>
        </p:nvPicPr>
        <p:blipFill>
          <a:blip r:embed="rId3">
            <a:extLst/>
          </a:blip>
          <a:stretch>
            <a:fillRect/>
          </a:stretch>
        </p:blipFill>
        <p:spPr>
          <a:xfrm>
            <a:off x="3871913" y="2788626"/>
            <a:ext cx="1400176" cy="1400176"/>
          </a:xfrm>
          <a:prstGeom prst="rect">
            <a:avLst/>
          </a:prstGeom>
          <a:ln w="12700">
            <a:miter lim="400000"/>
          </a:ln>
        </p:spPr>
      </p:pic>
      <p:pic>
        <p:nvPicPr>
          <p:cNvPr id="6705" name="Picture 23" descr="Picture 23"/>
          <p:cNvPicPr>
            <a:picLocks noChangeAspect="1"/>
          </p:cNvPicPr>
          <p:nvPr/>
        </p:nvPicPr>
        <p:blipFill>
          <a:blip r:embed="rId4">
            <a:extLst/>
          </a:blip>
          <a:stretch>
            <a:fillRect/>
          </a:stretch>
        </p:blipFill>
        <p:spPr>
          <a:xfrm>
            <a:off x="901622" y="2788626"/>
            <a:ext cx="1426195" cy="1426195"/>
          </a:xfrm>
          <a:prstGeom prst="rect">
            <a:avLst/>
          </a:prstGeom>
          <a:ln w="12700">
            <a:miter lim="400000"/>
          </a:ln>
        </p:spPr>
      </p:pic>
      <p:pic>
        <p:nvPicPr>
          <p:cNvPr id="6706" name="Picture 22" descr="Picture 22"/>
          <p:cNvPicPr>
            <a:picLocks noChangeAspect="1"/>
          </p:cNvPicPr>
          <p:nvPr/>
        </p:nvPicPr>
        <p:blipFill>
          <a:blip r:embed="rId5">
            <a:extLst/>
          </a:blip>
          <a:stretch>
            <a:fillRect/>
          </a:stretch>
        </p:blipFill>
        <p:spPr>
          <a:xfrm>
            <a:off x="6851017" y="587652"/>
            <a:ext cx="1417815" cy="1417814"/>
          </a:xfrm>
          <a:prstGeom prst="rect">
            <a:avLst/>
          </a:prstGeom>
          <a:ln w="12700">
            <a:miter lim="400000"/>
          </a:ln>
        </p:spPr>
      </p:pic>
      <p:pic>
        <p:nvPicPr>
          <p:cNvPr id="6707" name="Picture 21" descr="Picture 21"/>
          <p:cNvPicPr>
            <a:picLocks noChangeAspect="1"/>
          </p:cNvPicPr>
          <p:nvPr/>
        </p:nvPicPr>
        <p:blipFill>
          <a:blip r:embed="rId6">
            <a:extLst/>
          </a:blip>
          <a:stretch>
            <a:fillRect/>
          </a:stretch>
        </p:blipFill>
        <p:spPr>
          <a:xfrm>
            <a:off x="3898147" y="578068"/>
            <a:ext cx="1400177" cy="1400177"/>
          </a:xfrm>
          <a:prstGeom prst="rect">
            <a:avLst/>
          </a:prstGeom>
          <a:ln w="12700">
            <a:miter lim="400000"/>
          </a:ln>
        </p:spPr>
      </p:pic>
      <p:pic>
        <p:nvPicPr>
          <p:cNvPr id="6708" name="Picture 20" descr="Picture 20"/>
          <p:cNvPicPr>
            <a:picLocks noChangeAspect="1"/>
          </p:cNvPicPr>
          <p:nvPr/>
        </p:nvPicPr>
        <p:blipFill>
          <a:blip r:embed="rId7">
            <a:extLst/>
          </a:blip>
          <a:stretch>
            <a:fillRect/>
          </a:stretch>
        </p:blipFill>
        <p:spPr>
          <a:xfrm>
            <a:off x="931587" y="591600"/>
            <a:ext cx="1396230" cy="1396229"/>
          </a:xfrm>
          <a:prstGeom prst="rect">
            <a:avLst/>
          </a:prstGeom>
          <a:ln w="12700">
            <a:miter lim="400000"/>
          </a:ln>
        </p:spPr>
      </p:pic>
      <p:sp>
        <p:nvSpPr>
          <p:cNvPr id="6709" name="Shape 562"/>
          <p:cNvSpPr txBox="1"/>
          <p:nvPr/>
        </p:nvSpPr>
        <p:spPr>
          <a:xfrm>
            <a:off x="800579" y="2118492"/>
            <a:ext cx="1654299"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r>
              <a:rPr sz="1275"/>
              <a:t>Intelligent Scheduling</a:t>
            </a:r>
          </a:p>
        </p:txBody>
      </p:sp>
      <p:sp>
        <p:nvSpPr>
          <p:cNvPr id="6710" name="Shape 563"/>
          <p:cNvSpPr txBox="1"/>
          <p:nvPr/>
        </p:nvSpPr>
        <p:spPr>
          <a:xfrm>
            <a:off x="4137372" y="2118492"/>
            <a:ext cx="921727"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r>
              <a:rPr sz="1275"/>
              <a:t>Self-healing</a:t>
            </a:r>
          </a:p>
        </p:txBody>
      </p:sp>
      <p:sp>
        <p:nvSpPr>
          <p:cNvPr id="6711" name="Shape 564"/>
          <p:cNvSpPr txBox="1"/>
          <p:nvPr/>
        </p:nvSpPr>
        <p:spPr>
          <a:xfrm>
            <a:off x="6894680" y="2118492"/>
            <a:ext cx="1348126"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r>
              <a:rPr sz="1275"/>
              <a:t>Horizontal scaling</a:t>
            </a:r>
          </a:p>
        </p:txBody>
      </p:sp>
      <p:sp>
        <p:nvSpPr>
          <p:cNvPr id="6712" name="Shape 565"/>
          <p:cNvSpPr txBox="1"/>
          <p:nvPr/>
        </p:nvSpPr>
        <p:spPr>
          <a:xfrm>
            <a:off x="342921" y="4329049"/>
            <a:ext cx="2569614"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r>
              <a:rPr sz="1275"/>
              <a:t>Service discovery &amp; load balancing</a:t>
            </a:r>
          </a:p>
        </p:txBody>
      </p:sp>
      <p:sp>
        <p:nvSpPr>
          <p:cNvPr id="6713" name="Shape 566"/>
          <p:cNvSpPr txBox="1"/>
          <p:nvPr/>
        </p:nvSpPr>
        <p:spPr>
          <a:xfrm>
            <a:off x="3359114" y="4329049"/>
            <a:ext cx="2478244"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r>
              <a:rPr sz="1275"/>
              <a:t>Automated rollouts and rollbacks</a:t>
            </a:r>
          </a:p>
        </p:txBody>
      </p:sp>
      <p:sp>
        <p:nvSpPr>
          <p:cNvPr id="6714" name="Shape 567"/>
          <p:cNvSpPr txBox="1"/>
          <p:nvPr/>
        </p:nvSpPr>
        <p:spPr>
          <a:xfrm>
            <a:off x="6149283" y="4329049"/>
            <a:ext cx="2838919"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r>
              <a:rPr sz="1275"/>
              <a:t>Secret and configuration management</a:t>
            </a:r>
          </a:p>
        </p:txBody>
      </p:sp>
      <p:sp>
        <p:nvSpPr>
          <p:cNvPr id="6715" name="Shape 699"/>
          <p:cNvSpPr txBox="1"/>
          <p:nvPr/>
        </p:nvSpPr>
        <p:spPr>
          <a:xfrm>
            <a:off x="154050" y="4884992"/>
            <a:ext cx="2114361"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800"/>
              </a:spcBef>
              <a:defRPr sz="1600" b="1">
                <a:solidFill>
                  <a:srgbClr val="8B9BA6"/>
                </a:solidFill>
                <a:latin typeface="IBM Plex Sans"/>
                <a:ea typeface="IBM Plex Sans"/>
                <a:cs typeface="IBM Plex Sans"/>
                <a:sym typeface="IBM Plex Sans"/>
              </a:defRPr>
            </a:lvl1pPr>
          </a:lstStyle>
          <a:p>
            <a:r>
              <a:rPr sz="600"/>
              <a:t>IBM Cloud Kubernetes Service  |   ©2018 IBM Corporation</a:t>
            </a:r>
          </a:p>
        </p:txBody>
      </p:sp>
    </p:spTree>
    <p:extLst>
      <p:ext uri="{BB962C8B-B14F-4D97-AF65-F5344CB8AC3E}">
        <p14:creationId xmlns:p14="http://schemas.microsoft.com/office/powerpoint/2010/main" val="2130695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3" name="Shape 613"/>
          <p:cNvSpPr txBox="1">
            <a:spLocks noGrp="1"/>
          </p:cNvSpPr>
          <p:nvPr>
            <p:ph type="body" sz="quarter" idx="1"/>
          </p:nvPr>
        </p:nvSpPr>
        <p:spPr>
          <a:xfrm>
            <a:off x="3164326" y="1869142"/>
            <a:ext cx="4329504" cy="1057276"/>
          </a:xfrm>
          <a:prstGeom prst="rect">
            <a:avLst/>
          </a:prstGeom>
        </p:spPr>
        <p:txBody>
          <a:bodyPr/>
          <a:lstStyle/>
          <a:p>
            <a:pPr defTabSz="284798">
              <a:defRPr sz="8188">
                <a:latin typeface="IBM Plex Sans"/>
                <a:ea typeface="IBM Plex Sans"/>
                <a:cs typeface="IBM Plex Sans"/>
                <a:sym typeface="IBM Plex Sans"/>
              </a:defRPr>
            </a:pPr>
            <a:r>
              <a:rPr sz="3300" dirty="0"/>
              <a:t>Cluster Management</a:t>
            </a:r>
          </a:p>
          <a:p>
            <a:pPr defTabSz="284798">
              <a:defRPr sz="8188">
                <a:latin typeface="IBM Plex Sans"/>
                <a:ea typeface="IBM Plex Sans"/>
                <a:cs typeface="IBM Plex Sans"/>
                <a:sym typeface="IBM Plex Sans"/>
              </a:defRPr>
            </a:pPr>
            <a:r>
              <a:rPr sz="3300" dirty="0"/>
              <a:t>Capabilities</a:t>
            </a:r>
          </a:p>
        </p:txBody>
      </p:sp>
      <p:pic>
        <p:nvPicPr>
          <p:cNvPr id="6754" name="Image" descr="Image"/>
          <p:cNvPicPr>
            <a:picLocks noChangeAspect="1"/>
          </p:cNvPicPr>
          <p:nvPr/>
        </p:nvPicPr>
        <p:blipFill>
          <a:blip r:embed="rId2">
            <a:extLst/>
          </a:blip>
          <a:stretch>
            <a:fillRect/>
          </a:stretch>
        </p:blipFill>
        <p:spPr>
          <a:xfrm>
            <a:off x="1428750" y="1699560"/>
            <a:ext cx="1546753" cy="1546753"/>
          </a:xfrm>
          <a:prstGeom prst="rect">
            <a:avLst/>
          </a:prstGeom>
          <a:ln w="12700">
            <a:miter lim="400000"/>
          </a:ln>
        </p:spPr>
      </p:pic>
    </p:spTree>
    <p:extLst>
      <p:ext uri="{BB962C8B-B14F-4D97-AF65-F5344CB8AC3E}">
        <p14:creationId xmlns:p14="http://schemas.microsoft.com/office/powerpoint/2010/main" val="1422548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6" name="Picture 8" descr="Picture 8"/>
          <p:cNvPicPr>
            <a:picLocks noChangeAspect="1"/>
          </p:cNvPicPr>
          <p:nvPr/>
        </p:nvPicPr>
        <p:blipFill>
          <a:blip r:embed="rId2">
            <a:extLst/>
          </a:blip>
          <a:stretch>
            <a:fillRect/>
          </a:stretch>
        </p:blipFill>
        <p:spPr>
          <a:xfrm>
            <a:off x="1261542" y="676386"/>
            <a:ext cx="1138594" cy="1097971"/>
          </a:xfrm>
          <a:prstGeom prst="rect">
            <a:avLst/>
          </a:prstGeom>
          <a:ln w="12700">
            <a:miter lim="400000"/>
          </a:ln>
        </p:spPr>
      </p:pic>
      <p:pic>
        <p:nvPicPr>
          <p:cNvPr id="6757" name="Picture 9" descr="Picture 9"/>
          <p:cNvPicPr>
            <a:picLocks noChangeAspect="1"/>
          </p:cNvPicPr>
          <p:nvPr/>
        </p:nvPicPr>
        <p:blipFill>
          <a:blip r:embed="rId3">
            <a:extLst/>
          </a:blip>
          <a:stretch>
            <a:fillRect/>
          </a:stretch>
        </p:blipFill>
        <p:spPr>
          <a:xfrm>
            <a:off x="6375614" y="676386"/>
            <a:ext cx="1144501" cy="1144501"/>
          </a:xfrm>
          <a:prstGeom prst="rect">
            <a:avLst/>
          </a:prstGeom>
          <a:ln w="12700">
            <a:miter lim="400000"/>
          </a:ln>
        </p:spPr>
      </p:pic>
      <p:pic>
        <p:nvPicPr>
          <p:cNvPr id="6758" name="Picture 10" descr="Picture 10"/>
          <p:cNvPicPr>
            <a:picLocks noChangeAspect="1"/>
          </p:cNvPicPr>
          <p:nvPr/>
        </p:nvPicPr>
        <p:blipFill>
          <a:blip r:embed="rId4">
            <a:extLst/>
          </a:blip>
          <a:stretch>
            <a:fillRect/>
          </a:stretch>
        </p:blipFill>
        <p:spPr>
          <a:xfrm>
            <a:off x="1258790" y="2781790"/>
            <a:ext cx="1139639" cy="1139639"/>
          </a:xfrm>
          <a:prstGeom prst="rect">
            <a:avLst/>
          </a:prstGeom>
          <a:ln w="12700">
            <a:miter lim="400000"/>
          </a:ln>
        </p:spPr>
      </p:pic>
      <p:pic>
        <p:nvPicPr>
          <p:cNvPr id="6759" name="Picture 11" descr="Picture 11"/>
          <p:cNvPicPr>
            <a:picLocks noChangeAspect="1"/>
          </p:cNvPicPr>
          <p:nvPr/>
        </p:nvPicPr>
        <p:blipFill>
          <a:blip r:embed="rId5">
            <a:extLst/>
          </a:blip>
          <a:stretch>
            <a:fillRect/>
          </a:stretch>
        </p:blipFill>
        <p:spPr>
          <a:xfrm>
            <a:off x="3817098" y="2778089"/>
            <a:ext cx="1143340" cy="1143340"/>
          </a:xfrm>
          <a:prstGeom prst="rect">
            <a:avLst/>
          </a:prstGeom>
          <a:ln w="12700">
            <a:miter lim="400000"/>
          </a:ln>
        </p:spPr>
      </p:pic>
      <p:pic>
        <p:nvPicPr>
          <p:cNvPr id="6760" name="Picture 12" descr="Picture 12"/>
          <p:cNvPicPr>
            <a:picLocks noChangeAspect="1"/>
          </p:cNvPicPr>
          <p:nvPr/>
        </p:nvPicPr>
        <p:blipFill>
          <a:blip r:embed="rId6">
            <a:extLst/>
          </a:blip>
          <a:stretch>
            <a:fillRect/>
          </a:stretch>
        </p:blipFill>
        <p:spPr>
          <a:xfrm>
            <a:off x="6376239" y="2727549"/>
            <a:ext cx="1144963" cy="1144963"/>
          </a:xfrm>
          <a:prstGeom prst="rect">
            <a:avLst/>
          </a:prstGeom>
          <a:ln w="12700">
            <a:miter lim="400000"/>
          </a:ln>
        </p:spPr>
      </p:pic>
      <p:sp>
        <p:nvSpPr>
          <p:cNvPr id="6761" name="TextBox 18"/>
          <p:cNvSpPr txBox="1"/>
          <p:nvPr/>
        </p:nvSpPr>
        <p:spPr>
          <a:xfrm>
            <a:off x="1033841" y="1847677"/>
            <a:ext cx="1589538" cy="496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tIns="17145" rIns="17145" bIns="17145">
            <a:spAutoFit/>
          </a:bodyPr>
          <a:lstStyle/>
          <a:p>
            <a:pPr algn="ctr">
              <a:defRPr sz="4000">
                <a:solidFill>
                  <a:srgbClr val="000000"/>
                </a:solidFill>
                <a:latin typeface="IBM Plex Sans"/>
                <a:ea typeface="IBM Plex Sans"/>
                <a:cs typeface="IBM Plex Sans"/>
                <a:sym typeface="IBM Plex Sans"/>
              </a:defRPr>
            </a:pPr>
            <a:r>
              <a:rPr sz="1500"/>
              <a:t>Simplified cluster </a:t>
            </a:r>
            <a:endParaRPr sz="1500">
              <a:latin typeface="Helvetica Light"/>
              <a:ea typeface="Helvetica Light"/>
              <a:cs typeface="Helvetica Light"/>
              <a:sym typeface="Helvetica Light"/>
            </a:endParaRPr>
          </a:p>
          <a:p>
            <a:pPr algn="ctr">
              <a:defRPr sz="4000">
                <a:solidFill>
                  <a:srgbClr val="000000"/>
                </a:solidFill>
                <a:latin typeface="IBM Plex Sans"/>
                <a:ea typeface="IBM Plex Sans"/>
                <a:cs typeface="IBM Plex Sans"/>
                <a:sym typeface="IBM Plex Sans"/>
              </a:defRPr>
            </a:pPr>
            <a:r>
              <a:rPr sz="1500"/>
              <a:t>management</a:t>
            </a:r>
          </a:p>
        </p:txBody>
      </p:sp>
      <p:sp>
        <p:nvSpPr>
          <p:cNvPr id="6762" name="TextBox 19"/>
          <p:cNvSpPr txBox="1"/>
          <p:nvPr/>
        </p:nvSpPr>
        <p:spPr>
          <a:xfrm>
            <a:off x="922433" y="3947803"/>
            <a:ext cx="1812356" cy="496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tIns="17145" rIns="17145" bIns="17145">
            <a:spAutoFit/>
          </a:bodyPr>
          <a:lstStyle/>
          <a:p>
            <a:pPr algn="ctr">
              <a:defRPr sz="4000">
                <a:solidFill>
                  <a:srgbClr val="000000"/>
                </a:solidFill>
                <a:latin typeface="IBM Plex Sans"/>
                <a:ea typeface="IBM Plex Sans"/>
                <a:cs typeface="IBM Plex Sans"/>
                <a:sym typeface="IBM Plex Sans"/>
              </a:defRPr>
            </a:pPr>
            <a:r>
              <a:rPr sz="1500"/>
              <a:t>Extend with </a:t>
            </a:r>
            <a:br>
              <a:rPr sz="1500"/>
            </a:br>
            <a:r>
              <a:rPr sz="1500"/>
              <a:t>IBM Cloud &amp; Watson</a:t>
            </a:r>
          </a:p>
        </p:txBody>
      </p:sp>
      <p:sp>
        <p:nvSpPr>
          <p:cNvPr id="6763" name="TextBox 20"/>
          <p:cNvSpPr txBox="1"/>
          <p:nvPr/>
        </p:nvSpPr>
        <p:spPr>
          <a:xfrm>
            <a:off x="6204135" y="1847677"/>
            <a:ext cx="1605569" cy="496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tIns="17145" rIns="17145" bIns="17145">
            <a:spAutoFit/>
          </a:bodyPr>
          <a:lstStyle/>
          <a:p>
            <a:pPr algn="ctr">
              <a:defRPr sz="4000">
                <a:solidFill>
                  <a:srgbClr val="000000"/>
                </a:solidFill>
                <a:latin typeface="IBM Plex Sans"/>
                <a:ea typeface="IBM Plex Sans"/>
                <a:cs typeface="IBM Plex Sans"/>
                <a:sym typeface="IBM Plex Sans"/>
              </a:defRPr>
            </a:pPr>
            <a:r>
              <a:rPr sz="1500"/>
              <a:t>Container security</a:t>
            </a:r>
            <a:endParaRPr sz="1500">
              <a:latin typeface="Helvetica Light"/>
              <a:ea typeface="Helvetica Light"/>
              <a:cs typeface="Helvetica Light"/>
              <a:sym typeface="Helvetica Light"/>
            </a:endParaRPr>
          </a:p>
          <a:p>
            <a:pPr algn="ctr">
              <a:defRPr sz="4000">
                <a:solidFill>
                  <a:srgbClr val="000000"/>
                </a:solidFill>
                <a:latin typeface="IBM Plex Sans"/>
                <a:ea typeface="IBM Plex Sans"/>
                <a:cs typeface="IBM Plex Sans"/>
                <a:sym typeface="IBM Plex Sans"/>
              </a:defRPr>
            </a:pPr>
            <a:r>
              <a:rPr sz="1500"/>
              <a:t>&amp; isolation</a:t>
            </a:r>
          </a:p>
        </p:txBody>
      </p:sp>
      <p:sp>
        <p:nvSpPr>
          <p:cNvPr id="6764" name="TextBox 21"/>
          <p:cNvSpPr txBox="1"/>
          <p:nvPr/>
        </p:nvSpPr>
        <p:spPr>
          <a:xfrm>
            <a:off x="3840770" y="1847677"/>
            <a:ext cx="1094210" cy="496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tIns="17145" rIns="17145" bIns="17145">
            <a:spAutoFit/>
          </a:bodyPr>
          <a:lstStyle/>
          <a:p>
            <a:pPr algn="ctr">
              <a:defRPr sz="4000">
                <a:solidFill>
                  <a:srgbClr val="000000"/>
                </a:solidFill>
                <a:latin typeface="IBM Plex Sans"/>
                <a:ea typeface="IBM Plex Sans"/>
                <a:cs typeface="IBM Plex Sans"/>
                <a:sym typeface="IBM Plex Sans"/>
              </a:defRPr>
            </a:pPr>
            <a:r>
              <a:rPr sz="1500"/>
              <a:t>Design your </a:t>
            </a:r>
          </a:p>
          <a:p>
            <a:pPr algn="ctr">
              <a:defRPr sz="4000">
                <a:solidFill>
                  <a:srgbClr val="000000"/>
                </a:solidFill>
                <a:latin typeface="IBM Plex Sans"/>
                <a:ea typeface="IBM Plex Sans"/>
                <a:cs typeface="IBM Plex Sans"/>
                <a:sym typeface="IBM Plex Sans"/>
              </a:defRPr>
            </a:pPr>
            <a:r>
              <a:rPr sz="1500"/>
              <a:t>own cluster</a:t>
            </a:r>
          </a:p>
        </p:txBody>
      </p:sp>
      <p:sp>
        <p:nvSpPr>
          <p:cNvPr id="6765" name="TextBox 22"/>
          <p:cNvSpPr txBox="1"/>
          <p:nvPr/>
        </p:nvSpPr>
        <p:spPr>
          <a:xfrm>
            <a:off x="3524488" y="3947803"/>
            <a:ext cx="1727396" cy="496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tIns="17145" rIns="17145" bIns="17145">
            <a:spAutoFit/>
          </a:bodyPr>
          <a:lstStyle/>
          <a:p>
            <a:pPr algn="ctr">
              <a:defRPr sz="4000">
                <a:solidFill>
                  <a:srgbClr val="000000"/>
                </a:solidFill>
                <a:latin typeface="IBM Plex Sans"/>
                <a:ea typeface="IBM Plex Sans"/>
                <a:cs typeface="IBM Plex Sans"/>
                <a:sym typeface="IBM Plex Sans"/>
              </a:defRPr>
            </a:pPr>
            <a:r>
              <a:rPr sz="1500"/>
              <a:t>Native open-source</a:t>
            </a:r>
            <a:endParaRPr sz="1500">
              <a:latin typeface="Helvetica Light"/>
              <a:ea typeface="Helvetica Light"/>
              <a:cs typeface="Helvetica Light"/>
              <a:sym typeface="Helvetica Light"/>
            </a:endParaRPr>
          </a:p>
          <a:p>
            <a:pPr algn="ctr">
              <a:defRPr sz="4000">
                <a:solidFill>
                  <a:srgbClr val="000000"/>
                </a:solidFill>
                <a:latin typeface="IBM Plex Sans"/>
                <a:ea typeface="IBM Plex Sans"/>
                <a:cs typeface="IBM Plex Sans"/>
                <a:sym typeface="IBM Plex Sans"/>
              </a:defRPr>
            </a:pPr>
            <a:r>
              <a:rPr sz="1500"/>
              <a:t>experience</a:t>
            </a:r>
          </a:p>
        </p:txBody>
      </p:sp>
      <p:sp>
        <p:nvSpPr>
          <p:cNvPr id="6766" name="TextBox 23"/>
          <p:cNvSpPr txBox="1"/>
          <p:nvPr/>
        </p:nvSpPr>
        <p:spPr>
          <a:xfrm>
            <a:off x="6201185" y="3898887"/>
            <a:ext cx="1493358" cy="496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tIns="17145" rIns="17145" bIns="17145">
            <a:spAutoFit/>
          </a:bodyPr>
          <a:lstStyle/>
          <a:p>
            <a:pPr algn="ctr">
              <a:defRPr sz="4000">
                <a:solidFill>
                  <a:srgbClr val="000000"/>
                </a:solidFill>
                <a:latin typeface="IBM Plex Sans"/>
                <a:ea typeface="IBM Plex Sans"/>
                <a:cs typeface="IBM Plex Sans"/>
                <a:sym typeface="IBM Plex Sans"/>
              </a:defRPr>
            </a:pPr>
            <a:r>
              <a:rPr sz="1500"/>
              <a:t>Integrated</a:t>
            </a:r>
            <a:endParaRPr sz="1500">
              <a:latin typeface="Helvetica Light"/>
              <a:ea typeface="Helvetica Light"/>
              <a:cs typeface="Helvetica Light"/>
              <a:sym typeface="Helvetica Light"/>
            </a:endParaRPr>
          </a:p>
          <a:p>
            <a:pPr algn="ctr">
              <a:defRPr sz="4000">
                <a:solidFill>
                  <a:srgbClr val="000000"/>
                </a:solidFill>
                <a:latin typeface="IBM Plex Sans"/>
                <a:ea typeface="IBM Plex Sans"/>
                <a:cs typeface="IBM Plex Sans"/>
                <a:sym typeface="IBM Plex Sans"/>
              </a:defRPr>
            </a:pPr>
            <a:r>
              <a:rPr sz="1500"/>
              <a:t>operational tools</a:t>
            </a:r>
          </a:p>
        </p:txBody>
      </p:sp>
      <p:sp>
        <p:nvSpPr>
          <p:cNvPr id="6767" name="Shape 699"/>
          <p:cNvSpPr txBox="1"/>
          <p:nvPr/>
        </p:nvSpPr>
        <p:spPr>
          <a:xfrm>
            <a:off x="154050" y="4884992"/>
            <a:ext cx="2114361"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800"/>
              </a:spcBef>
              <a:defRPr sz="1600" b="1">
                <a:solidFill>
                  <a:srgbClr val="8B9BA6"/>
                </a:solidFill>
                <a:latin typeface="IBM Plex Sans"/>
                <a:ea typeface="IBM Plex Sans"/>
                <a:cs typeface="IBM Plex Sans"/>
                <a:sym typeface="IBM Plex Sans"/>
              </a:defRPr>
            </a:lvl1pPr>
          </a:lstStyle>
          <a:p>
            <a:r>
              <a:rPr sz="600"/>
              <a:t>IBM Cloud Kubernetes Service  |   ©2018 IBM Corporation</a:t>
            </a:r>
          </a:p>
        </p:txBody>
      </p:sp>
      <p:pic>
        <p:nvPicPr>
          <p:cNvPr id="6768" name="Picture 11" descr="Picture 11"/>
          <p:cNvPicPr>
            <a:picLocks noChangeAspect="1"/>
          </p:cNvPicPr>
          <p:nvPr/>
        </p:nvPicPr>
        <p:blipFill>
          <a:blip r:embed="rId7">
            <a:extLst/>
          </a:blip>
          <a:stretch>
            <a:fillRect/>
          </a:stretch>
        </p:blipFill>
        <p:spPr>
          <a:xfrm>
            <a:off x="3819649" y="676387"/>
            <a:ext cx="1138238" cy="1138238"/>
          </a:xfrm>
          <a:prstGeom prst="rect">
            <a:avLst/>
          </a:prstGeom>
          <a:ln w="12700">
            <a:miter lim="400000"/>
          </a:ln>
        </p:spPr>
      </p:pic>
    </p:spTree>
    <p:extLst>
      <p:ext uri="{BB962C8B-B14F-4D97-AF65-F5344CB8AC3E}">
        <p14:creationId xmlns:p14="http://schemas.microsoft.com/office/powerpoint/2010/main" val="1281889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6F15-713C-3D4A-A3E6-B4DDE9D2515E}"/>
              </a:ext>
            </a:extLst>
          </p:cNvPr>
          <p:cNvSpPr>
            <a:spLocks noGrp="1"/>
          </p:cNvSpPr>
          <p:nvPr>
            <p:ph type="title"/>
          </p:nvPr>
        </p:nvSpPr>
        <p:spPr>
          <a:xfrm>
            <a:off x="210311" y="213630"/>
            <a:ext cx="8723481" cy="4282170"/>
          </a:xfrm>
        </p:spPr>
        <p:txBody>
          <a:bodyPr/>
          <a:lstStyle/>
          <a:p>
            <a:r>
              <a:rPr lang="en-US" b="1" dirty="0"/>
              <a:t>Mentors</a:t>
            </a:r>
            <a:br>
              <a:rPr lang="en-US" b="1" dirty="0"/>
            </a:br>
            <a:br>
              <a:rPr lang="en-US" b="1" dirty="0"/>
            </a:br>
            <a:br>
              <a:rPr lang="en-US" dirty="0"/>
            </a:br>
            <a:br>
              <a:rPr lang="en-US" sz="1400" dirty="0"/>
            </a:br>
            <a:endParaRPr lang="en-US" sz="1800" dirty="0"/>
          </a:p>
        </p:txBody>
      </p:sp>
      <p:sp>
        <p:nvSpPr>
          <p:cNvPr id="4" name="TextBox 3">
            <a:extLst>
              <a:ext uri="{FF2B5EF4-FFF2-40B4-BE49-F238E27FC236}">
                <a16:creationId xmlns:a16="http://schemas.microsoft.com/office/drawing/2014/main" id="{CFF83FD4-BD89-4044-A2D7-D0CAB5FE7B3C}"/>
              </a:ext>
            </a:extLst>
          </p:cNvPr>
          <p:cNvSpPr txBox="1"/>
          <p:nvPr/>
        </p:nvSpPr>
        <p:spPr>
          <a:xfrm>
            <a:off x="2879885" y="1487201"/>
            <a:ext cx="3048000" cy="1375954"/>
          </a:xfrm>
          <a:prstGeom prst="rect">
            <a:avLst/>
          </a:prstGeom>
          <a:noFill/>
        </p:spPr>
        <p:txBody>
          <a:bodyPr wrap="square" rtlCol="0">
            <a:spAutoFit/>
          </a:bodyPr>
          <a:lstStyle/>
          <a:p>
            <a:pPr lvl="0">
              <a:lnSpc>
                <a:spcPts val="1600"/>
              </a:lnSpc>
              <a:spcAft>
                <a:spcPts val="1200"/>
              </a:spcAft>
              <a:defRPr/>
            </a:pPr>
            <a:r>
              <a:rPr lang="en-IN" sz="1800" dirty="0" err="1">
                <a:solidFill>
                  <a:srgbClr val="FFFFFF"/>
                </a:solidFill>
              </a:rPr>
              <a:t>Arun</a:t>
            </a:r>
            <a:r>
              <a:rPr lang="en-IN" sz="1800" dirty="0">
                <a:solidFill>
                  <a:srgbClr val="FFFFFF"/>
                </a:solidFill>
              </a:rPr>
              <a:t> </a:t>
            </a:r>
            <a:r>
              <a:rPr lang="en-IN" sz="1800" dirty="0" err="1">
                <a:solidFill>
                  <a:srgbClr val="FFFFFF"/>
                </a:solidFill>
              </a:rPr>
              <a:t>Balasubramanyan</a:t>
            </a:r>
            <a:endParaRPr lang="en-IN" sz="1800" dirty="0">
              <a:solidFill>
                <a:srgbClr val="FFFFFF"/>
              </a:solidFill>
            </a:endParaRPr>
          </a:p>
          <a:p>
            <a:pPr lvl="0">
              <a:lnSpc>
                <a:spcPts val="1600"/>
              </a:lnSpc>
              <a:spcAft>
                <a:spcPts val="1200"/>
              </a:spcAft>
              <a:defRPr/>
            </a:pPr>
            <a:r>
              <a:rPr lang="en-IN" sz="1800" dirty="0">
                <a:solidFill>
                  <a:srgbClr val="FFFFFF"/>
                </a:solidFill>
              </a:rPr>
              <a:t>Sachin Jha</a:t>
            </a:r>
          </a:p>
          <a:p>
            <a:pPr lvl="0">
              <a:lnSpc>
                <a:spcPts val="1600"/>
              </a:lnSpc>
              <a:spcAft>
                <a:spcPts val="1200"/>
              </a:spcAft>
              <a:defRPr/>
            </a:pPr>
            <a:r>
              <a:rPr lang="en-IN" sz="1800" dirty="0">
                <a:solidFill>
                  <a:srgbClr val="FFFFFF"/>
                </a:solidFill>
              </a:rPr>
              <a:t>Saurav </a:t>
            </a:r>
            <a:r>
              <a:rPr kumimoji="0" lang="en-IN" sz="1800" b="0" i="0" u="none" strike="noStrike" kern="1200" cap="none" spc="0" normalizeH="0" baseline="0" noProof="0" dirty="0" err="1">
                <a:ln>
                  <a:noFill/>
                </a:ln>
                <a:solidFill>
                  <a:srgbClr val="FFFFFF"/>
                </a:solidFill>
                <a:effectLst/>
                <a:uLnTx/>
                <a:uFillTx/>
                <a:latin typeface="Arial" panose="020B0604020202020204"/>
                <a:ea typeface="+mn-ea"/>
                <a:cs typeface="+mn-cs"/>
              </a:rPr>
              <a:t>Raiguru</a:t>
            </a:r>
            <a:endParaRPr kumimoji="0" lang="en-IN" sz="18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0" marR="0" lvl="0" indent="0" algn="l" defTabSz="685983" rtl="0" eaLnBrk="1" fontAlgn="auto" latinLnBrk="0" hangingPunct="1">
              <a:lnSpc>
                <a:spcPts val="16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Tree>
    <p:extLst>
      <p:ext uri="{BB962C8B-B14F-4D97-AF65-F5344CB8AC3E}">
        <p14:creationId xmlns:p14="http://schemas.microsoft.com/office/powerpoint/2010/main" val="1025666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C7354-88D2-1443-8647-2AED655A584F}"/>
              </a:ext>
            </a:extLst>
          </p:cNvPr>
          <p:cNvSpPr>
            <a:spLocks noGrp="1"/>
          </p:cNvSpPr>
          <p:nvPr>
            <p:ph type="title"/>
          </p:nvPr>
        </p:nvSpPr>
        <p:spPr/>
        <p:txBody>
          <a:bodyPr/>
          <a:lstStyle/>
          <a:p>
            <a:r>
              <a:rPr lang="en-US" dirty="0"/>
              <a:t>Hands On</a:t>
            </a:r>
          </a:p>
        </p:txBody>
      </p:sp>
      <p:sp>
        <p:nvSpPr>
          <p:cNvPr id="3" name="Slide Number Placeholder 2">
            <a:extLst>
              <a:ext uri="{FF2B5EF4-FFF2-40B4-BE49-F238E27FC236}">
                <a16:creationId xmlns:a16="http://schemas.microsoft.com/office/drawing/2014/main" id="{AF8AEB10-EC29-BE46-BBD6-A13A7D0EB15B}"/>
              </a:ext>
            </a:extLst>
          </p:cNvPr>
          <p:cNvSpPr>
            <a:spLocks noGrp="1"/>
          </p:cNvSpPr>
          <p:nvPr>
            <p:ph type="sldNum" sz="quarter" idx="10"/>
          </p:nvPr>
        </p:nvSpPr>
        <p:spPr/>
        <p:txBody>
          <a:bodyPr/>
          <a:lstStyle/>
          <a:p>
            <a:fld id="{D0BE6F14-FF48-0F4F-A8AA-2E3F25371E4A}" type="slidenum">
              <a:rPr lang="en-US" smtClean="0"/>
              <a:t>26</a:t>
            </a:fld>
            <a:endParaRPr lang="en-US"/>
          </a:p>
        </p:txBody>
      </p:sp>
      <p:sp>
        <p:nvSpPr>
          <p:cNvPr id="4" name="Footer Placeholder 3">
            <a:extLst>
              <a:ext uri="{FF2B5EF4-FFF2-40B4-BE49-F238E27FC236}">
                <a16:creationId xmlns:a16="http://schemas.microsoft.com/office/drawing/2014/main" id="{94879241-CE53-3F43-A3A2-62684AEF64CA}"/>
              </a:ext>
            </a:extLst>
          </p:cNvPr>
          <p:cNvSpPr>
            <a:spLocks noGrp="1"/>
          </p:cNvSpPr>
          <p:nvPr>
            <p:ph type="ftr" sz="quarter" idx="11"/>
          </p:nvPr>
        </p:nvSpPr>
        <p:spPr/>
        <p:txBody>
          <a:bodyPr/>
          <a:lstStyle/>
          <a:p>
            <a:r>
              <a:rPr lang="de-DE"/>
              <a:t>IBM Cloud / DOC ID / Month XX, 2018 / © 2018 IBM Corporation</a:t>
            </a:r>
            <a:endParaRPr lang="en-US"/>
          </a:p>
        </p:txBody>
      </p:sp>
      <p:sp>
        <p:nvSpPr>
          <p:cNvPr id="5" name="Rectangle 4">
            <a:extLst>
              <a:ext uri="{FF2B5EF4-FFF2-40B4-BE49-F238E27FC236}">
                <a16:creationId xmlns:a16="http://schemas.microsoft.com/office/drawing/2014/main" id="{81C7ED76-3AAD-3C4C-AD13-29462BB4A329}"/>
              </a:ext>
            </a:extLst>
          </p:cNvPr>
          <p:cNvSpPr/>
          <p:nvPr/>
        </p:nvSpPr>
        <p:spPr>
          <a:xfrm>
            <a:off x="1684866" y="159418"/>
            <a:ext cx="6722533" cy="369332"/>
          </a:xfrm>
          <a:prstGeom prst="rect">
            <a:avLst/>
          </a:prstGeom>
        </p:spPr>
        <p:txBody>
          <a:bodyPr wrap="square">
            <a:spAutoFit/>
          </a:bodyPr>
          <a:lstStyle/>
          <a:p>
            <a:r>
              <a:rPr lang="en-IN" sz="1800">
                <a:solidFill>
                  <a:schemeClr val="accent2">
                    <a:lumMod val="75000"/>
                  </a:schemeClr>
                </a:solidFill>
                <a:latin typeface="Helvetica Neue" panose="02000503000000020004" pitchFamily="2" charset="0"/>
              </a:rPr>
              <a:t>Deploy microservice </a:t>
            </a:r>
            <a:r>
              <a:rPr lang="en-IN" sz="1800" dirty="0">
                <a:solidFill>
                  <a:schemeClr val="accent2">
                    <a:lumMod val="75000"/>
                  </a:schemeClr>
                </a:solidFill>
                <a:latin typeface="Helvetica Neue" panose="02000503000000020004" pitchFamily="2" charset="0"/>
              </a:rPr>
              <a:t>on IBM Cloud Kubernetes Cluster</a:t>
            </a:r>
            <a:endParaRPr lang="en-IN" sz="1800" dirty="0">
              <a:solidFill>
                <a:schemeClr val="accent2">
                  <a:lumMod val="75000"/>
                </a:schemeClr>
              </a:solidFill>
              <a:effectLst/>
              <a:latin typeface="Helvetica Neue" panose="02000503000000020004" pitchFamily="2" charset="0"/>
            </a:endParaRPr>
          </a:p>
        </p:txBody>
      </p:sp>
      <p:sp>
        <p:nvSpPr>
          <p:cNvPr id="8" name="Text Placeholder 2">
            <a:extLst>
              <a:ext uri="{FF2B5EF4-FFF2-40B4-BE49-F238E27FC236}">
                <a16:creationId xmlns:a16="http://schemas.microsoft.com/office/drawing/2014/main" id="{7654F17D-F747-9141-B572-C2AA990E9F3E}"/>
              </a:ext>
            </a:extLst>
          </p:cNvPr>
          <p:cNvSpPr txBox="1">
            <a:spLocks/>
          </p:cNvSpPr>
          <p:nvPr/>
        </p:nvSpPr>
        <p:spPr>
          <a:xfrm>
            <a:off x="228600" y="903816"/>
            <a:ext cx="3360737" cy="3238692"/>
          </a:xfrm>
          <a:prstGeom prst="rect">
            <a:avLst/>
          </a:prstGeom>
        </p:spPr>
        <p:txBody>
          <a:bodyPr vert="horz" lIns="0" tIns="0" rIns="0" bIns="0" rtlCol="0" anchor="ctr"/>
          <a:lstStyle>
            <a:defPPr>
              <a:defRPr lang="en-US"/>
            </a:defPPr>
            <a:lvl1pPr marL="0" algn="r" defTabSz="685983" rtl="0" eaLnBrk="1" latinLnBrk="0" hangingPunct="1">
              <a:defRPr sz="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400" b="1" dirty="0"/>
              <a:t>Architectural Flow:</a:t>
            </a:r>
          </a:p>
          <a:p>
            <a:pPr algn="l"/>
            <a:r>
              <a:rPr lang="en-US" sz="1100" dirty="0"/>
              <a:t>IKS ( k8s Managed Cluster) on IBM Cloud</a:t>
            </a:r>
          </a:p>
          <a:p>
            <a:pPr algn="l"/>
            <a:r>
              <a:rPr lang="en-US" sz="1100" dirty="0"/>
              <a:t>Use Client (</a:t>
            </a:r>
            <a:r>
              <a:rPr lang="en-US" sz="1100" dirty="0" err="1"/>
              <a:t>Kubectl</a:t>
            </a:r>
            <a:r>
              <a:rPr lang="en-US" sz="1100" dirty="0"/>
              <a:t>) to Deploy App</a:t>
            </a:r>
          </a:p>
          <a:p>
            <a:pPr algn="l"/>
            <a:endParaRPr lang="en-US" sz="1100" dirty="0"/>
          </a:p>
          <a:p>
            <a:pPr algn="l"/>
            <a:endParaRPr lang="en-US" sz="1400" dirty="0"/>
          </a:p>
          <a:p>
            <a:pPr algn="l"/>
            <a:endParaRPr lang="en-US" sz="1400" dirty="0"/>
          </a:p>
          <a:p>
            <a:pPr algn="l"/>
            <a:endParaRPr lang="en-US" dirty="0"/>
          </a:p>
          <a:p>
            <a:pPr algn="l"/>
            <a:r>
              <a:rPr lang="en-US" sz="1400" b="1" dirty="0"/>
              <a:t>Technology Stack (IBM Cloud):</a:t>
            </a:r>
          </a:p>
          <a:p>
            <a:pPr algn="l"/>
            <a:r>
              <a:rPr lang="en-US" sz="1100" dirty="0"/>
              <a:t>Docker Container</a:t>
            </a:r>
          </a:p>
          <a:p>
            <a:pPr algn="l"/>
            <a:r>
              <a:rPr lang="en-US" sz="1100" dirty="0"/>
              <a:t>Kubernetes</a:t>
            </a:r>
          </a:p>
          <a:p>
            <a:pPr algn="l"/>
            <a:r>
              <a:rPr lang="en-US" sz="1100" dirty="0"/>
              <a:t>IBM Cloud - IKS</a:t>
            </a:r>
          </a:p>
        </p:txBody>
      </p:sp>
      <p:pic>
        <p:nvPicPr>
          <p:cNvPr id="11" name="Picture 10">
            <a:extLst>
              <a:ext uri="{FF2B5EF4-FFF2-40B4-BE49-F238E27FC236}">
                <a16:creationId xmlns:a16="http://schemas.microsoft.com/office/drawing/2014/main" id="{C8C0E724-426D-1C46-B44A-D00EC104E92F}"/>
              </a:ext>
            </a:extLst>
          </p:cNvPr>
          <p:cNvPicPr>
            <a:picLocks noChangeAspect="1"/>
          </p:cNvPicPr>
          <p:nvPr/>
        </p:nvPicPr>
        <p:blipFill>
          <a:blip r:embed="rId2"/>
          <a:stretch>
            <a:fillRect/>
          </a:stretch>
        </p:blipFill>
        <p:spPr>
          <a:xfrm>
            <a:off x="2895599" y="623918"/>
            <a:ext cx="5833533" cy="4379377"/>
          </a:xfrm>
          <a:prstGeom prst="rect">
            <a:avLst/>
          </a:prstGeom>
        </p:spPr>
      </p:pic>
      <p:sp>
        <p:nvSpPr>
          <p:cNvPr id="6" name="Rectangle 5">
            <a:extLst>
              <a:ext uri="{FF2B5EF4-FFF2-40B4-BE49-F238E27FC236}">
                <a16:creationId xmlns:a16="http://schemas.microsoft.com/office/drawing/2014/main" id="{871EB99D-3214-B540-85C0-5ABFB9637AC1}"/>
              </a:ext>
            </a:extLst>
          </p:cNvPr>
          <p:cNvSpPr/>
          <p:nvPr/>
        </p:nvSpPr>
        <p:spPr>
          <a:xfrm>
            <a:off x="4343400" y="2430162"/>
            <a:ext cx="376881" cy="749643"/>
          </a:xfrm>
          <a:prstGeom prst="rect">
            <a:avLst/>
          </a:prstGeom>
        </p:spPr>
        <p:txBody>
          <a:bodyPr wrap="square" lIns="0" tIns="0" rIns="0" bIns="0" rtlCol="0" anchor="ctr">
            <a:noAutofit/>
          </a:bodyPr>
          <a:lstStyle/>
          <a:p>
            <a:pPr algn="ctr"/>
            <a:endParaRPr lang="en-US" sz="1200" dirty="0" err="1">
              <a:solidFill>
                <a:srgbClr val="FFFFFF"/>
              </a:solidFill>
              <a:latin typeface="Arial" panose="020B0604020202020204"/>
              <a:cs typeface="Arial" panose="020B0604020202020204"/>
            </a:endParaRPr>
          </a:p>
        </p:txBody>
      </p:sp>
      <p:sp>
        <p:nvSpPr>
          <p:cNvPr id="7" name="Rectangle 6">
            <a:extLst>
              <a:ext uri="{FF2B5EF4-FFF2-40B4-BE49-F238E27FC236}">
                <a16:creationId xmlns:a16="http://schemas.microsoft.com/office/drawing/2014/main" id="{C00CBDBD-7A31-8B46-B654-1600E7951E4B}"/>
              </a:ext>
            </a:extLst>
          </p:cNvPr>
          <p:cNvSpPr/>
          <p:nvPr/>
        </p:nvSpPr>
        <p:spPr>
          <a:xfrm>
            <a:off x="4343400" y="2430162"/>
            <a:ext cx="640492" cy="1136822"/>
          </a:xfrm>
          <a:prstGeom prst="rect">
            <a:avLst/>
          </a:prstGeom>
          <a:solidFill>
            <a:schemeClr val="bg2"/>
          </a:solidFill>
          <a:ln>
            <a:noFill/>
          </a:ln>
        </p:spPr>
        <p:txBody>
          <a:bodyPr wrap="square" lIns="0" tIns="0" rIns="0" bIns="0" rtlCol="0" anchor="ctr">
            <a:noAutofit/>
          </a:bodyPr>
          <a:lstStyle/>
          <a:p>
            <a:pPr algn="ctr"/>
            <a:endParaRPr lang="en-US" sz="1200" dirty="0" err="1">
              <a:solidFill>
                <a:srgbClr val="FFFFFF"/>
              </a:solidFill>
              <a:latin typeface="Arial" panose="020B0604020202020204"/>
              <a:cs typeface="Arial" panose="020B0604020202020204"/>
            </a:endParaRPr>
          </a:p>
        </p:txBody>
      </p:sp>
      <p:cxnSp>
        <p:nvCxnSpPr>
          <p:cNvPr id="10" name="Straight Connector 9">
            <a:extLst>
              <a:ext uri="{FF2B5EF4-FFF2-40B4-BE49-F238E27FC236}">
                <a16:creationId xmlns:a16="http://schemas.microsoft.com/office/drawing/2014/main" id="{FB7022CC-92CA-894C-BDEB-FA4B31462781}"/>
              </a:ext>
            </a:extLst>
          </p:cNvPr>
          <p:cNvCxnSpPr/>
          <p:nvPr/>
        </p:nvCxnSpPr>
        <p:spPr>
          <a:xfrm>
            <a:off x="4089665" y="2875005"/>
            <a:ext cx="1133124" cy="0"/>
          </a:xfrm>
          <a:prstGeom prst="line">
            <a:avLst/>
          </a:prstGeom>
          <a:ln w="9525">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AF4AC3B-9330-384D-833D-2F2F27F852DB}"/>
              </a:ext>
            </a:extLst>
          </p:cNvPr>
          <p:cNvPicPr>
            <a:picLocks noChangeAspect="1"/>
          </p:cNvPicPr>
          <p:nvPr/>
        </p:nvPicPr>
        <p:blipFill>
          <a:blip r:embed="rId3"/>
          <a:stretch>
            <a:fillRect/>
          </a:stretch>
        </p:blipFill>
        <p:spPr>
          <a:xfrm>
            <a:off x="5791501" y="2643048"/>
            <a:ext cx="1562068" cy="553233"/>
          </a:xfrm>
          <a:prstGeom prst="rect">
            <a:avLst/>
          </a:prstGeom>
        </p:spPr>
      </p:pic>
      <p:sp>
        <p:nvSpPr>
          <p:cNvPr id="15" name="Rectangle 14">
            <a:extLst>
              <a:ext uri="{FF2B5EF4-FFF2-40B4-BE49-F238E27FC236}">
                <a16:creationId xmlns:a16="http://schemas.microsoft.com/office/drawing/2014/main" id="{723B4B3D-77FF-7446-977B-E0BEE28ECDA2}"/>
              </a:ext>
            </a:extLst>
          </p:cNvPr>
          <p:cNvSpPr/>
          <p:nvPr/>
        </p:nvSpPr>
        <p:spPr>
          <a:xfrm>
            <a:off x="6079524" y="3311611"/>
            <a:ext cx="947352" cy="403654"/>
          </a:xfrm>
          <a:prstGeom prst="rect">
            <a:avLst/>
          </a:prstGeom>
          <a:solidFill>
            <a:schemeClr val="bg2"/>
          </a:solidFill>
        </p:spPr>
        <p:txBody>
          <a:bodyPr wrap="square" lIns="0" tIns="0" rIns="0" bIns="0" rtlCol="0" anchor="ctr">
            <a:noAutofit/>
          </a:bodyPr>
          <a:lstStyle/>
          <a:p>
            <a:pPr algn="ctr"/>
            <a:r>
              <a:rPr lang="en-US" sz="1200" dirty="0" err="1">
                <a:solidFill>
                  <a:schemeClr val="bg1"/>
                </a:solidFill>
                <a:latin typeface="Arial" panose="020B0604020202020204"/>
                <a:cs typeface="Arial" panose="020B0604020202020204"/>
              </a:rPr>
              <a:t>GuestBook</a:t>
            </a:r>
            <a:r>
              <a:rPr lang="en-US" sz="1200" dirty="0">
                <a:solidFill>
                  <a:schemeClr val="bg1"/>
                </a:solidFill>
                <a:latin typeface="Arial" panose="020B0604020202020204"/>
                <a:cs typeface="Arial" panose="020B0604020202020204"/>
              </a:rPr>
              <a:t> </a:t>
            </a:r>
          </a:p>
          <a:p>
            <a:pPr algn="ctr"/>
            <a:r>
              <a:rPr lang="en-US" sz="1200" dirty="0">
                <a:solidFill>
                  <a:schemeClr val="bg1"/>
                </a:solidFill>
                <a:latin typeface="Arial" panose="020B0604020202020204"/>
                <a:cs typeface="Arial" panose="020B0604020202020204"/>
              </a:rPr>
              <a:t>App</a:t>
            </a:r>
          </a:p>
        </p:txBody>
      </p:sp>
    </p:spTree>
    <p:extLst>
      <p:ext uri="{BB962C8B-B14F-4D97-AF65-F5344CB8AC3E}">
        <p14:creationId xmlns:p14="http://schemas.microsoft.com/office/powerpoint/2010/main" val="238315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1118AF-46B9-4143-9717-56256B12FB60}"/>
              </a:ext>
            </a:extLst>
          </p:cNvPr>
          <p:cNvSpPr/>
          <p:nvPr/>
        </p:nvSpPr>
        <p:spPr>
          <a:xfrm>
            <a:off x="857699" y="1527143"/>
            <a:ext cx="1275077" cy="266179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prstClr val="white"/>
                </a:solidFill>
                <a:latin typeface="Calibri" panose="020F0502020204030204"/>
              </a:rPr>
              <a:t> Pre-</a:t>
            </a:r>
            <a:r>
              <a:rPr lang="en-US" dirty="0" err="1">
                <a:solidFill>
                  <a:prstClr val="white"/>
                </a:solidFill>
                <a:latin typeface="Calibri" panose="020F0502020204030204"/>
              </a:rPr>
              <a:t>reqs</a:t>
            </a:r>
            <a:endParaRPr lang="en-US" dirty="0">
              <a:solidFill>
                <a:prstClr val="white"/>
              </a:solidFill>
              <a:latin typeface="Calibri" panose="020F0502020204030204"/>
            </a:endParaRPr>
          </a:p>
          <a:p>
            <a:pPr marL="214313" indent="-214313" algn="ctr" defTabSz="685800">
              <a:buFontTx/>
              <a:buChar char="-"/>
            </a:pPr>
            <a:r>
              <a:rPr lang="en-US" dirty="0">
                <a:solidFill>
                  <a:prstClr val="white"/>
                </a:solidFill>
                <a:latin typeface="Calibri" panose="020F0502020204030204"/>
              </a:rPr>
              <a:t>IBM Cloud Sign up</a:t>
            </a:r>
          </a:p>
          <a:p>
            <a:pPr algn="ctr" defTabSz="685800"/>
            <a:endParaRPr lang="en-US"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D425CE49-7D3A-B341-9AEC-E5CD2BDC7CE2}"/>
              </a:ext>
            </a:extLst>
          </p:cNvPr>
          <p:cNvSpPr txBox="1"/>
          <p:nvPr/>
        </p:nvSpPr>
        <p:spPr>
          <a:xfrm>
            <a:off x="1103389" y="722294"/>
            <a:ext cx="647037" cy="276999"/>
          </a:xfrm>
          <a:prstGeom prst="rect">
            <a:avLst/>
          </a:prstGeom>
          <a:noFill/>
        </p:spPr>
        <p:txBody>
          <a:bodyPr wrap="none" rtlCol="0">
            <a:spAutoFit/>
          </a:bodyPr>
          <a:lstStyle/>
          <a:p>
            <a:pPr defTabSz="685800"/>
            <a:r>
              <a:rPr lang="en-US" sz="1200" dirty="0">
                <a:solidFill>
                  <a:prstClr val="black"/>
                </a:solidFill>
                <a:latin typeface="Calibri" panose="020F0502020204030204"/>
              </a:rPr>
              <a:t>Pre-</a:t>
            </a:r>
            <a:r>
              <a:rPr lang="en-US" sz="1200" dirty="0" err="1">
                <a:solidFill>
                  <a:prstClr val="black"/>
                </a:solidFill>
                <a:latin typeface="Calibri" panose="020F0502020204030204"/>
              </a:rPr>
              <a:t>req</a:t>
            </a:r>
            <a:endParaRPr lang="en-US" sz="120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D8F796DF-ABF8-274A-BBDA-11AE18C9E573}"/>
              </a:ext>
            </a:extLst>
          </p:cNvPr>
          <p:cNvSpPr/>
          <p:nvPr/>
        </p:nvSpPr>
        <p:spPr>
          <a:xfrm>
            <a:off x="2247594" y="1517204"/>
            <a:ext cx="1211492" cy="26617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prstClr val="white"/>
                </a:solidFill>
                <a:latin typeface="Calibri" panose="020F0502020204030204"/>
              </a:rPr>
              <a:t>Task 1</a:t>
            </a:r>
          </a:p>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IBM Cloud Sign In </a:t>
            </a:r>
          </a:p>
          <a:p>
            <a:pPr algn="ctr" defTabSz="685800"/>
            <a:r>
              <a:rPr lang="en-US" dirty="0">
                <a:solidFill>
                  <a:prstClr val="white"/>
                </a:solidFill>
                <a:latin typeface="Calibri" panose="020F0502020204030204"/>
              </a:rPr>
              <a:t>Apply PROMO Code </a:t>
            </a:r>
          </a:p>
          <a:p>
            <a:pPr algn="ctr" defTabSz="685800"/>
            <a:r>
              <a:rPr lang="en-US" dirty="0">
                <a:solidFill>
                  <a:prstClr val="white"/>
                </a:solidFill>
                <a:latin typeface="Calibri" panose="020F0502020204030204"/>
              </a:rPr>
              <a:t> </a:t>
            </a:r>
          </a:p>
        </p:txBody>
      </p:sp>
      <p:sp>
        <p:nvSpPr>
          <p:cNvPr id="9" name="Rectangle 8">
            <a:extLst>
              <a:ext uri="{FF2B5EF4-FFF2-40B4-BE49-F238E27FC236}">
                <a16:creationId xmlns:a16="http://schemas.microsoft.com/office/drawing/2014/main" id="{928E9E39-4228-5045-84C7-CE66E59AD855}"/>
              </a:ext>
            </a:extLst>
          </p:cNvPr>
          <p:cNvSpPr/>
          <p:nvPr/>
        </p:nvSpPr>
        <p:spPr>
          <a:xfrm>
            <a:off x="3572367" y="1527143"/>
            <a:ext cx="1145408" cy="26617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Task 2</a:t>
            </a:r>
          </a:p>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IBM K8s Free Cluster</a:t>
            </a:r>
          </a:p>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 </a:t>
            </a: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p:txBody>
      </p:sp>
      <p:sp>
        <p:nvSpPr>
          <p:cNvPr id="10" name="Rectangle 9">
            <a:extLst>
              <a:ext uri="{FF2B5EF4-FFF2-40B4-BE49-F238E27FC236}">
                <a16:creationId xmlns:a16="http://schemas.microsoft.com/office/drawing/2014/main" id="{CCFAA48A-5A77-764F-828D-FC7E8C7E88D3}"/>
              </a:ext>
            </a:extLst>
          </p:cNvPr>
          <p:cNvSpPr/>
          <p:nvPr/>
        </p:nvSpPr>
        <p:spPr>
          <a:xfrm>
            <a:off x="4848980" y="1527143"/>
            <a:ext cx="1211492" cy="26617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Task 3</a:t>
            </a:r>
          </a:p>
          <a:p>
            <a:pPr algn="ctr" defTabSz="685800"/>
            <a:endParaRPr lang="en-US" dirty="0">
              <a:solidFill>
                <a:prstClr val="white"/>
              </a:solidFill>
            </a:endParaRPr>
          </a:p>
          <a:p>
            <a:pPr algn="ctr" defTabSz="685800"/>
            <a:r>
              <a:rPr lang="en-US" dirty="0">
                <a:solidFill>
                  <a:prstClr val="white"/>
                </a:solidFill>
              </a:rPr>
              <a:t>Microservice to be deployed on IBM k8s cluster</a:t>
            </a:r>
          </a:p>
          <a:p>
            <a:pPr algn="ctr" defTabSz="685800"/>
            <a:r>
              <a:rPr lang="en-US" dirty="0">
                <a:solidFill>
                  <a:prstClr val="white"/>
                </a:solidFill>
                <a:latin typeface="Calibri" panose="020F0502020204030204"/>
              </a:rPr>
              <a:t> </a:t>
            </a:r>
          </a:p>
          <a:p>
            <a:pPr algn="ctr" defTabSz="685800"/>
            <a:endParaRPr lang="en-US"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611AE4BE-167D-B84E-B0F7-D76E413104B7}"/>
              </a:ext>
            </a:extLst>
          </p:cNvPr>
          <p:cNvSpPr/>
          <p:nvPr/>
        </p:nvSpPr>
        <p:spPr>
          <a:xfrm>
            <a:off x="6175288" y="1510667"/>
            <a:ext cx="1037209" cy="26617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Task 4 </a:t>
            </a:r>
          </a:p>
          <a:p>
            <a:pPr algn="ctr" defTabSz="685800"/>
            <a:endParaRPr lang="en-US" dirty="0">
              <a:solidFill>
                <a:prstClr val="white"/>
              </a:solidFill>
              <a:latin typeface="Calibri" panose="020F0502020204030204"/>
            </a:endParaRPr>
          </a:p>
          <a:p>
            <a:pPr algn="ctr" defTabSz="685800"/>
            <a:r>
              <a:rPr lang="en-US" dirty="0">
                <a:solidFill>
                  <a:prstClr val="white"/>
                </a:solidFill>
                <a:latin typeface="Calibri" panose="020F0502020204030204"/>
              </a:rPr>
              <a:t>Explore Scaling</a:t>
            </a:r>
          </a:p>
          <a:p>
            <a:pPr algn="ctr" defTabSz="685800"/>
            <a:r>
              <a:rPr lang="en-US" dirty="0">
                <a:solidFill>
                  <a:prstClr val="white"/>
                </a:solidFill>
                <a:latin typeface="Calibri" panose="020F0502020204030204"/>
              </a:rPr>
              <a:t>Managing Resources</a:t>
            </a: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p:txBody>
      </p:sp>
      <p:sp>
        <p:nvSpPr>
          <p:cNvPr id="16" name="TextBox 15">
            <a:extLst>
              <a:ext uri="{FF2B5EF4-FFF2-40B4-BE49-F238E27FC236}">
                <a16:creationId xmlns:a16="http://schemas.microsoft.com/office/drawing/2014/main" id="{C13F9EC3-5D40-1846-8D56-2D6E4186CD43}"/>
              </a:ext>
            </a:extLst>
          </p:cNvPr>
          <p:cNvSpPr txBox="1"/>
          <p:nvPr/>
        </p:nvSpPr>
        <p:spPr>
          <a:xfrm>
            <a:off x="4046228" y="722293"/>
            <a:ext cx="1605504" cy="276999"/>
          </a:xfrm>
          <a:prstGeom prst="rect">
            <a:avLst/>
          </a:prstGeom>
          <a:noFill/>
        </p:spPr>
        <p:txBody>
          <a:bodyPr wrap="none" rtlCol="0">
            <a:spAutoFit/>
          </a:bodyPr>
          <a:lstStyle/>
          <a:p>
            <a:pPr defTabSz="685800"/>
            <a:r>
              <a:rPr lang="en-US" sz="1200" dirty="0">
                <a:solidFill>
                  <a:prstClr val="black"/>
                </a:solidFill>
                <a:latin typeface="Calibri" panose="020F0502020204030204"/>
              </a:rPr>
              <a:t>Covered in Lab Session</a:t>
            </a:r>
          </a:p>
        </p:txBody>
      </p:sp>
      <p:sp>
        <p:nvSpPr>
          <p:cNvPr id="17" name="Left Brace 16">
            <a:extLst>
              <a:ext uri="{FF2B5EF4-FFF2-40B4-BE49-F238E27FC236}">
                <a16:creationId xmlns:a16="http://schemas.microsoft.com/office/drawing/2014/main" id="{3A27D394-DB49-9541-9778-6A9B2D90ADDB}"/>
              </a:ext>
            </a:extLst>
          </p:cNvPr>
          <p:cNvSpPr/>
          <p:nvPr/>
        </p:nvSpPr>
        <p:spPr>
          <a:xfrm rot="5400000">
            <a:off x="1217829" y="662670"/>
            <a:ext cx="574015" cy="1154932"/>
          </a:xfrm>
          <a:prstGeom prst="leftBrace">
            <a:avLst/>
          </a:prstGeom>
          <a:noFill/>
          <a:ln w="28575"/>
        </p:spPr>
        <p:style>
          <a:lnRef idx="1">
            <a:schemeClr val="accent1"/>
          </a:lnRef>
          <a:fillRef idx="0">
            <a:schemeClr val="accent1"/>
          </a:fillRef>
          <a:effectRef idx="0">
            <a:schemeClr val="accent1"/>
          </a:effectRef>
          <a:fontRef idx="minor">
            <a:schemeClr val="tx1"/>
          </a:fontRef>
        </p:style>
        <p:txBody>
          <a:bodyPr lIns="67500" rtlCol="0" anchor="ctr"/>
          <a:lstStyle/>
          <a:p>
            <a:pPr algn="ctr" defTabSz="685800"/>
            <a:endParaRPr lang="en-US" b="1" dirty="0">
              <a:ln w="53975" cmpd="sng">
                <a:solidFill>
                  <a:srgbClr val="5B9BD5"/>
                </a:solidFill>
              </a:ln>
              <a:solidFill>
                <a:prstClr val="black"/>
              </a:solidFill>
              <a:latin typeface="Calibri" panose="020F0502020204030204"/>
            </a:endParaRPr>
          </a:p>
        </p:txBody>
      </p:sp>
      <p:sp>
        <p:nvSpPr>
          <p:cNvPr id="18" name="Left Brace 17">
            <a:extLst>
              <a:ext uri="{FF2B5EF4-FFF2-40B4-BE49-F238E27FC236}">
                <a16:creationId xmlns:a16="http://schemas.microsoft.com/office/drawing/2014/main" id="{0BFD3D28-0217-D14E-9282-84EF67A30BA1}"/>
              </a:ext>
            </a:extLst>
          </p:cNvPr>
          <p:cNvSpPr/>
          <p:nvPr/>
        </p:nvSpPr>
        <p:spPr>
          <a:xfrm rot="5400000">
            <a:off x="4433884" y="-1222435"/>
            <a:ext cx="540995" cy="4892121"/>
          </a:xfrm>
          <a:prstGeom prst="leftBrace">
            <a:avLst/>
          </a:prstGeom>
          <a:noFill/>
          <a:ln w="28575"/>
        </p:spPr>
        <p:style>
          <a:lnRef idx="1">
            <a:schemeClr val="accent1"/>
          </a:lnRef>
          <a:fillRef idx="0">
            <a:schemeClr val="accent1"/>
          </a:fillRef>
          <a:effectRef idx="0">
            <a:schemeClr val="accent1"/>
          </a:effectRef>
          <a:fontRef idx="minor">
            <a:schemeClr val="tx1"/>
          </a:fontRef>
        </p:style>
        <p:txBody>
          <a:bodyPr lIns="67500" rtlCol="0" anchor="ctr"/>
          <a:lstStyle/>
          <a:p>
            <a:pPr algn="ctr" defTabSz="685800"/>
            <a:endParaRPr lang="en-US" b="1" dirty="0">
              <a:ln w="53975" cmpd="sng">
                <a:solidFill>
                  <a:srgbClr val="5B9BD5"/>
                </a:solidFill>
              </a:ln>
              <a:solidFill>
                <a:prstClr val="black"/>
              </a:solidFill>
              <a:latin typeface="Calibri" panose="020F0502020204030204"/>
            </a:endParaRPr>
          </a:p>
        </p:txBody>
      </p:sp>
    </p:spTree>
    <p:extLst>
      <p:ext uri="{BB962C8B-B14F-4D97-AF65-F5344CB8AC3E}">
        <p14:creationId xmlns:p14="http://schemas.microsoft.com/office/powerpoint/2010/main" val="3920232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54F5-7DD1-CE4B-84F6-062CBF60AE07}"/>
              </a:ext>
            </a:extLst>
          </p:cNvPr>
          <p:cNvSpPr>
            <a:spLocks noGrp="1"/>
          </p:cNvSpPr>
          <p:nvPr>
            <p:ph type="title"/>
          </p:nvPr>
        </p:nvSpPr>
        <p:spPr>
          <a:xfrm>
            <a:off x="221772" y="44243"/>
            <a:ext cx="4142232" cy="804672"/>
          </a:xfrm>
        </p:spPr>
        <p:txBody>
          <a:bodyPr/>
          <a:lstStyle/>
          <a:p>
            <a:r>
              <a:rPr lang="en-US" dirty="0"/>
              <a:t>Task 1</a:t>
            </a:r>
          </a:p>
        </p:txBody>
      </p:sp>
      <p:sp>
        <p:nvSpPr>
          <p:cNvPr id="3" name="Slide Number Placeholder 2">
            <a:extLst>
              <a:ext uri="{FF2B5EF4-FFF2-40B4-BE49-F238E27FC236}">
                <a16:creationId xmlns:a16="http://schemas.microsoft.com/office/drawing/2014/main" id="{A7C58B62-A760-C249-8A3E-919861997EC7}"/>
              </a:ext>
            </a:extLst>
          </p:cNvPr>
          <p:cNvSpPr>
            <a:spLocks noGrp="1"/>
          </p:cNvSpPr>
          <p:nvPr>
            <p:ph type="sldNum" sz="quarter" idx="10"/>
          </p:nvPr>
        </p:nvSpPr>
        <p:spPr/>
        <p:txBody>
          <a:bodyPr/>
          <a:lstStyle/>
          <a:p>
            <a:fld id="{D0BE6F14-FF48-0F4F-A8AA-2E3F25371E4A}" type="slidenum">
              <a:rPr lang="en-US" smtClean="0"/>
              <a:t>28</a:t>
            </a:fld>
            <a:endParaRPr lang="en-US"/>
          </a:p>
        </p:txBody>
      </p:sp>
      <p:sp>
        <p:nvSpPr>
          <p:cNvPr id="4" name="Footer Placeholder 3">
            <a:extLst>
              <a:ext uri="{FF2B5EF4-FFF2-40B4-BE49-F238E27FC236}">
                <a16:creationId xmlns:a16="http://schemas.microsoft.com/office/drawing/2014/main" id="{08C53C3E-DB8D-5A4F-9A24-1A91D6A34DE2}"/>
              </a:ext>
            </a:extLst>
          </p:cNvPr>
          <p:cNvSpPr>
            <a:spLocks noGrp="1"/>
          </p:cNvSpPr>
          <p:nvPr>
            <p:ph type="ftr" sz="quarter" idx="11"/>
          </p:nvPr>
        </p:nvSpPr>
        <p:spPr/>
        <p:txBody>
          <a:bodyPr/>
          <a:lstStyle/>
          <a:p>
            <a:r>
              <a:rPr lang="de-DE"/>
              <a:t>IBM Cloud / DOC ID / Month XX, 2018 / © 2018 IBM Corporation</a:t>
            </a:r>
            <a:endParaRPr lang="en-US"/>
          </a:p>
        </p:txBody>
      </p:sp>
      <p:pic>
        <p:nvPicPr>
          <p:cNvPr id="6" name="Picture 5">
            <a:extLst>
              <a:ext uri="{FF2B5EF4-FFF2-40B4-BE49-F238E27FC236}">
                <a16:creationId xmlns:a16="http://schemas.microsoft.com/office/drawing/2014/main" id="{DB0B52F4-8B92-1E4C-84A0-07A9C122EF81}"/>
              </a:ext>
            </a:extLst>
          </p:cNvPr>
          <p:cNvPicPr>
            <a:picLocks noChangeAspect="1"/>
          </p:cNvPicPr>
          <p:nvPr/>
        </p:nvPicPr>
        <p:blipFill>
          <a:blip r:embed="rId2"/>
          <a:stretch>
            <a:fillRect/>
          </a:stretch>
        </p:blipFill>
        <p:spPr>
          <a:xfrm>
            <a:off x="221772" y="446579"/>
            <a:ext cx="3911110" cy="2089368"/>
          </a:xfrm>
          <a:prstGeom prst="rect">
            <a:avLst/>
          </a:prstGeom>
        </p:spPr>
      </p:pic>
      <p:sp>
        <p:nvSpPr>
          <p:cNvPr id="11" name="Rectangle 10">
            <a:extLst>
              <a:ext uri="{FF2B5EF4-FFF2-40B4-BE49-F238E27FC236}">
                <a16:creationId xmlns:a16="http://schemas.microsoft.com/office/drawing/2014/main" id="{E4C6D710-507A-724E-B976-3E0D12CF2548}"/>
              </a:ext>
            </a:extLst>
          </p:cNvPr>
          <p:cNvSpPr/>
          <p:nvPr/>
        </p:nvSpPr>
        <p:spPr>
          <a:xfrm>
            <a:off x="1239066" y="42622"/>
            <a:ext cx="5050221" cy="5078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Login to the IBM cloud account</a:t>
            </a:r>
          </a:p>
          <a:p>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hlinkClick r:id="rId3"/>
              </a:rPr>
              <a:t>https://cloud.ibm.com</a:t>
            </a: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1536182-BE86-F349-9DA0-AFEB5E60E833}"/>
              </a:ext>
            </a:extLst>
          </p:cNvPr>
          <p:cNvSpPr/>
          <p:nvPr/>
        </p:nvSpPr>
        <p:spPr>
          <a:xfrm>
            <a:off x="5475855" y="146497"/>
            <a:ext cx="5050221" cy="300082"/>
          </a:xfrm>
          <a:prstGeom prst="rect">
            <a:avLst/>
          </a:prstGeom>
        </p:spPr>
        <p:txBody>
          <a:bodyPr wrap="square">
            <a:spAutoFit/>
          </a:bodyPr>
          <a:lstStyle/>
          <a:p>
            <a:r>
              <a:rPr lang="en-US" dirty="0">
                <a:latin typeface="Arial" panose="020B0604020202020204" pitchFamily="34" charset="0"/>
                <a:cs typeface="Arial" panose="020B0604020202020204" pitchFamily="34" charset="0"/>
              </a:rPr>
              <a:t>Apply PROMO Code</a:t>
            </a:r>
          </a:p>
        </p:txBody>
      </p:sp>
      <p:pic>
        <p:nvPicPr>
          <p:cNvPr id="7" name="Picture 6">
            <a:extLst>
              <a:ext uri="{FF2B5EF4-FFF2-40B4-BE49-F238E27FC236}">
                <a16:creationId xmlns:a16="http://schemas.microsoft.com/office/drawing/2014/main" id="{EF5EF35D-D8D2-F64A-81D0-C582F39CF1BB}"/>
              </a:ext>
            </a:extLst>
          </p:cNvPr>
          <p:cNvPicPr>
            <a:picLocks noChangeAspect="1"/>
          </p:cNvPicPr>
          <p:nvPr/>
        </p:nvPicPr>
        <p:blipFill>
          <a:blip r:embed="rId4"/>
          <a:stretch>
            <a:fillRect/>
          </a:stretch>
        </p:blipFill>
        <p:spPr>
          <a:xfrm>
            <a:off x="297661" y="2690226"/>
            <a:ext cx="3401980" cy="2299887"/>
          </a:xfrm>
          <a:prstGeom prst="rect">
            <a:avLst/>
          </a:prstGeom>
        </p:spPr>
      </p:pic>
      <p:pic>
        <p:nvPicPr>
          <p:cNvPr id="10" name="Picture 9">
            <a:extLst>
              <a:ext uri="{FF2B5EF4-FFF2-40B4-BE49-F238E27FC236}">
                <a16:creationId xmlns:a16="http://schemas.microsoft.com/office/drawing/2014/main" id="{A467D47E-CC3C-6440-8344-39DC3EB53C42}"/>
              </a:ext>
            </a:extLst>
          </p:cNvPr>
          <p:cNvPicPr>
            <a:picLocks noChangeAspect="1"/>
          </p:cNvPicPr>
          <p:nvPr/>
        </p:nvPicPr>
        <p:blipFill>
          <a:blip r:embed="rId5"/>
          <a:stretch>
            <a:fillRect/>
          </a:stretch>
        </p:blipFill>
        <p:spPr>
          <a:xfrm>
            <a:off x="4625813" y="577866"/>
            <a:ext cx="3803484" cy="2230774"/>
          </a:xfrm>
          <a:prstGeom prst="rect">
            <a:avLst/>
          </a:prstGeom>
        </p:spPr>
      </p:pic>
      <p:pic>
        <p:nvPicPr>
          <p:cNvPr id="14" name="Picture 13">
            <a:extLst>
              <a:ext uri="{FF2B5EF4-FFF2-40B4-BE49-F238E27FC236}">
                <a16:creationId xmlns:a16="http://schemas.microsoft.com/office/drawing/2014/main" id="{C00E04C9-3181-9F44-9A3A-4E332033493D}"/>
              </a:ext>
            </a:extLst>
          </p:cNvPr>
          <p:cNvPicPr>
            <a:picLocks noChangeAspect="1"/>
          </p:cNvPicPr>
          <p:nvPr/>
        </p:nvPicPr>
        <p:blipFill>
          <a:blip r:embed="rId6"/>
          <a:stretch>
            <a:fillRect/>
          </a:stretch>
        </p:blipFill>
        <p:spPr>
          <a:xfrm>
            <a:off x="4992413" y="3047025"/>
            <a:ext cx="3342254" cy="1586288"/>
          </a:xfrm>
          <a:prstGeom prst="rect">
            <a:avLst/>
          </a:prstGeom>
        </p:spPr>
      </p:pic>
      <p:sp>
        <p:nvSpPr>
          <p:cNvPr id="5" name="TextBox 4">
            <a:extLst>
              <a:ext uri="{FF2B5EF4-FFF2-40B4-BE49-F238E27FC236}">
                <a16:creationId xmlns:a16="http://schemas.microsoft.com/office/drawing/2014/main" id="{C8565905-4B29-1044-BA13-3B16060CE9FD}"/>
              </a:ext>
            </a:extLst>
          </p:cNvPr>
          <p:cNvSpPr txBox="1"/>
          <p:nvPr/>
        </p:nvSpPr>
        <p:spPr>
          <a:xfrm>
            <a:off x="4385492" y="4813971"/>
            <a:ext cx="1665841" cy="304571"/>
          </a:xfrm>
          <a:prstGeom prst="rect">
            <a:avLst/>
          </a:prstGeom>
          <a:noFill/>
        </p:spPr>
        <p:txBody>
          <a:bodyPr wrap="none" rtlCol="0">
            <a:spAutoFit/>
          </a:bodyPr>
          <a:lstStyle/>
          <a:p>
            <a:pPr algn="l">
              <a:lnSpc>
                <a:spcPts val="1600"/>
              </a:lnSpc>
              <a:spcAft>
                <a:spcPts val="1200"/>
              </a:spcAft>
            </a:pPr>
            <a:r>
              <a:rPr lang="en-US" sz="2000" dirty="0" err="1">
                <a:ea typeface="IBM Plex Sans" charset="0"/>
                <a:cs typeface="IBM Plex Sans" charset="0"/>
              </a:rPr>
              <a:t>b</a:t>
            </a:r>
            <a:r>
              <a:rPr lang="en-US" sz="2000" dirty="0" err="1">
                <a:solidFill>
                  <a:schemeClr val="tx1"/>
                </a:solidFill>
                <a:latin typeface="+mn-lt"/>
                <a:ea typeface="IBM Plex Sans" charset="0"/>
                <a:cs typeface="IBM Plex Sans" charset="0"/>
              </a:rPr>
              <a:t>it.ly</a:t>
            </a:r>
            <a:r>
              <a:rPr lang="en-US" sz="2000" dirty="0">
                <a:solidFill>
                  <a:schemeClr val="tx1"/>
                </a:solidFill>
                <a:latin typeface="+mn-lt"/>
                <a:ea typeface="IBM Plex Sans" charset="0"/>
                <a:cs typeface="IBM Plex Sans" charset="0"/>
              </a:rPr>
              <a:t>/</a:t>
            </a:r>
            <a:r>
              <a:rPr lang="en-US" sz="2000" dirty="0" err="1">
                <a:solidFill>
                  <a:schemeClr val="tx1"/>
                </a:solidFill>
                <a:latin typeface="+mn-lt"/>
                <a:ea typeface="IBM Plex Sans" charset="0"/>
                <a:cs typeface="IBM Plex Sans" charset="0"/>
              </a:rPr>
              <a:t>tcskube</a:t>
            </a:r>
            <a:endParaRPr lang="en-US" sz="20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399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54F5-7DD1-CE4B-84F6-062CBF60AE07}"/>
              </a:ext>
            </a:extLst>
          </p:cNvPr>
          <p:cNvSpPr>
            <a:spLocks noGrp="1"/>
          </p:cNvSpPr>
          <p:nvPr>
            <p:ph type="title"/>
          </p:nvPr>
        </p:nvSpPr>
        <p:spPr>
          <a:xfrm>
            <a:off x="228600" y="34935"/>
            <a:ext cx="4114800" cy="381000"/>
          </a:xfrm>
        </p:spPr>
        <p:txBody>
          <a:bodyPr/>
          <a:lstStyle/>
          <a:p>
            <a:r>
              <a:rPr lang="en-US" dirty="0"/>
              <a:t>Task 2</a:t>
            </a:r>
          </a:p>
        </p:txBody>
      </p:sp>
      <p:sp>
        <p:nvSpPr>
          <p:cNvPr id="3" name="Slide Number Placeholder 2">
            <a:extLst>
              <a:ext uri="{FF2B5EF4-FFF2-40B4-BE49-F238E27FC236}">
                <a16:creationId xmlns:a16="http://schemas.microsoft.com/office/drawing/2014/main" id="{A7C58B62-A760-C249-8A3E-919861997EC7}"/>
              </a:ext>
            </a:extLst>
          </p:cNvPr>
          <p:cNvSpPr>
            <a:spLocks noGrp="1"/>
          </p:cNvSpPr>
          <p:nvPr>
            <p:ph type="sldNum" sz="quarter" idx="10"/>
          </p:nvPr>
        </p:nvSpPr>
        <p:spPr/>
        <p:txBody>
          <a:bodyPr/>
          <a:lstStyle/>
          <a:p>
            <a:fld id="{D0BE6F14-FF48-0F4F-A8AA-2E3F25371E4A}" type="slidenum">
              <a:rPr lang="en-US" smtClean="0"/>
              <a:t>29</a:t>
            </a:fld>
            <a:endParaRPr lang="en-US"/>
          </a:p>
        </p:txBody>
      </p:sp>
      <p:sp>
        <p:nvSpPr>
          <p:cNvPr id="4" name="Footer Placeholder 3">
            <a:extLst>
              <a:ext uri="{FF2B5EF4-FFF2-40B4-BE49-F238E27FC236}">
                <a16:creationId xmlns:a16="http://schemas.microsoft.com/office/drawing/2014/main" id="{08C53C3E-DB8D-5A4F-9A24-1A91D6A34DE2}"/>
              </a:ext>
            </a:extLst>
          </p:cNvPr>
          <p:cNvSpPr>
            <a:spLocks noGrp="1"/>
          </p:cNvSpPr>
          <p:nvPr>
            <p:ph type="ftr" sz="quarter" idx="11"/>
          </p:nvPr>
        </p:nvSpPr>
        <p:spPr/>
        <p:txBody>
          <a:bodyPr/>
          <a:lstStyle/>
          <a:p>
            <a:r>
              <a:rPr lang="de-DE"/>
              <a:t>IBM Cloud / DOC ID / Month XX, 2018 / © 2018 IBM Corporation</a:t>
            </a:r>
            <a:endParaRPr lang="en-US"/>
          </a:p>
        </p:txBody>
      </p:sp>
      <p:sp>
        <p:nvSpPr>
          <p:cNvPr id="11" name="Rectangle 10">
            <a:extLst>
              <a:ext uri="{FF2B5EF4-FFF2-40B4-BE49-F238E27FC236}">
                <a16:creationId xmlns:a16="http://schemas.microsoft.com/office/drawing/2014/main" id="{E4C6D710-507A-724E-B976-3E0D12CF2548}"/>
              </a:ext>
            </a:extLst>
          </p:cNvPr>
          <p:cNvSpPr/>
          <p:nvPr/>
        </p:nvSpPr>
        <p:spPr>
          <a:xfrm>
            <a:off x="1446335" y="55742"/>
            <a:ext cx="5050221" cy="300082"/>
          </a:xfrm>
          <a:prstGeom prst="rect">
            <a:avLst/>
          </a:prstGeom>
        </p:spPr>
        <p:txBody>
          <a:bodyPr wrap="square">
            <a:spAutoFit/>
          </a:bodyPr>
          <a:lstStyle/>
          <a:p>
            <a:r>
              <a:rPr lang="en-US" dirty="0">
                <a:latin typeface="Arial" panose="020B0604020202020204" pitchFamily="34" charset="0"/>
                <a:cs typeface="Arial" panose="020B0604020202020204" pitchFamily="34" charset="0"/>
              </a:rPr>
              <a:t>Create K8s Free Cluster</a:t>
            </a:r>
          </a:p>
        </p:txBody>
      </p:sp>
      <p:pic>
        <p:nvPicPr>
          <p:cNvPr id="13" name="Picture 12">
            <a:extLst>
              <a:ext uri="{FF2B5EF4-FFF2-40B4-BE49-F238E27FC236}">
                <a16:creationId xmlns:a16="http://schemas.microsoft.com/office/drawing/2014/main" id="{0E619CEA-BF3B-6C4C-AFE7-A8C552E05CD7}"/>
              </a:ext>
            </a:extLst>
          </p:cNvPr>
          <p:cNvPicPr>
            <a:picLocks noChangeAspect="1"/>
          </p:cNvPicPr>
          <p:nvPr/>
        </p:nvPicPr>
        <p:blipFill>
          <a:blip r:embed="rId2"/>
          <a:stretch>
            <a:fillRect/>
          </a:stretch>
        </p:blipFill>
        <p:spPr>
          <a:xfrm>
            <a:off x="586834" y="436742"/>
            <a:ext cx="2376728" cy="2159224"/>
          </a:xfrm>
          <a:prstGeom prst="rect">
            <a:avLst/>
          </a:prstGeom>
        </p:spPr>
      </p:pic>
      <p:pic>
        <p:nvPicPr>
          <p:cNvPr id="15" name="Picture 14">
            <a:extLst>
              <a:ext uri="{FF2B5EF4-FFF2-40B4-BE49-F238E27FC236}">
                <a16:creationId xmlns:a16="http://schemas.microsoft.com/office/drawing/2014/main" id="{7ED9326E-497B-2A45-9A57-E7072F98B1D4}"/>
              </a:ext>
            </a:extLst>
          </p:cNvPr>
          <p:cNvPicPr>
            <a:picLocks noChangeAspect="1"/>
          </p:cNvPicPr>
          <p:nvPr/>
        </p:nvPicPr>
        <p:blipFill>
          <a:blip r:embed="rId3"/>
          <a:stretch>
            <a:fillRect/>
          </a:stretch>
        </p:blipFill>
        <p:spPr>
          <a:xfrm>
            <a:off x="3869706" y="0"/>
            <a:ext cx="5253700" cy="2966711"/>
          </a:xfrm>
          <a:prstGeom prst="rect">
            <a:avLst/>
          </a:prstGeom>
        </p:spPr>
      </p:pic>
      <p:pic>
        <p:nvPicPr>
          <p:cNvPr id="19" name="Picture 18">
            <a:extLst>
              <a:ext uri="{FF2B5EF4-FFF2-40B4-BE49-F238E27FC236}">
                <a16:creationId xmlns:a16="http://schemas.microsoft.com/office/drawing/2014/main" id="{2CC0658B-E04D-DD41-98B9-D5CACFEE2BC4}"/>
              </a:ext>
            </a:extLst>
          </p:cNvPr>
          <p:cNvPicPr>
            <a:picLocks noChangeAspect="1"/>
          </p:cNvPicPr>
          <p:nvPr/>
        </p:nvPicPr>
        <p:blipFill>
          <a:blip r:embed="rId4"/>
          <a:stretch>
            <a:fillRect/>
          </a:stretch>
        </p:blipFill>
        <p:spPr>
          <a:xfrm>
            <a:off x="123567" y="2966711"/>
            <a:ext cx="9020433" cy="2176789"/>
          </a:xfrm>
          <a:prstGeom prst="rect">
            <a:avLst/>
          </a:prstGeom>
        </p:spPr>
      </p:pic>
    </p:spTree>
    <p:extLst>
      <p:ext uri="{BB962C8B-B14F-4D97-AF65-F5344CB8AC3E}">
        <p14:creationId xmlns:p14="http://schemas.microsoft.com/office/powerpoint/2010/main" val="6758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6" name="Text Placeholder 5">
            <a:extLst>
              <a:ext uri="{FF2B5EF4-FFF2-40B4-BE49-F238E27FC236}">
                <a16:creationId xmlns:a16="http://schemas.microsoft.com/office/drawing/2014/main" id="{ABAEE6B8-8F6C-4B4E-A135-A1136A6B7B78}"/>
              </a:ext>
            </a:extLst>
          </p:cNvPr>
          <p:cNvSpPr>
            <a:spLocks noGrp="1"/>
          </p:cNvSpPr>
          <p:nvPr>
            <p:ph type="body" sz="quarter" idx="13"/>
          </p:nvPr>
        </p:nvSpPr>
        <p:spPr>
          <a:xfrm>
            <a:off x="513746" y="809297"/>
            <a:ext cx="8094226" cy="3502631"/>
          </a:xfrm>
        </p:spPr>
        <p:txBody>
          <a:bodyPr/>
          <a:lstStyle/>
          <a:p>
            <a:pPr lvl="0" defTabSz="457200" fontAlgn="auto">
              <a:spcAft>
                <a:spcPts val="0"/>
              </a:spcAft>
              <a:buClrTx/>
              <a:buSzTx/>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r>
              <a:rPr lang="en-US" sz="1800" kern="1200" dirty="0">
                <a:solidFill>
                  <a:srgbClr val="000000"/>
                </a:solidFill>
                <a:ea typeface="Arial" charset="0"/>
                <a:cs typeface="Arial" charset="0"/>
              </a:rPr>
              <a:t>Sign up – IBM Cloud (Pre-</a:t>
            </a:r>
            <a:r>
              <a:rPr lang="en-US" sz="1800" kern="1200" dirty="0" err="1">
                <a:solidFill>
                  <a:srgbClr val="000000"/>
                </a:solidFill>
                <a:ea typeface="Arial" charset="0"/>
                <a:cs typeface="Arial" charset="0"/>
              </a:rPr>
              <a:t>req</a:t>
            </a:r>
            <a:r>
              <a:rPr lang="en-US" sz="1800" kern="1200" dirty="0">
                <a:solidFill>
                  <a:srgbClr val="000000"/>
                </a:solidFill>
                <a:ea typeface="Arial" charset="0"/>
                <a:cs typeface="Arial" charset="0"/>
              </a:rPr>
              <a:t>)</a:t>
            </a:r>
          </a:p>
          <a:p>
            <a:pPr marL="342900" lvl="0" indent="-342900" defTabSz="457200" fontAlgn="auto">
              <a:spcAft>
                <a:spcPts val="0"/>
              </a:spcAft>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r>
              <a:rPr lang="en-US" sz="1800" kern="1200" dirty="0">
                <a:solidFill>
                  <a:srgbClr val="000000"/>
                </a:solidFill>
                <a:ea typeface="Arial" charset="0"/>
                <a:cs typeface="Arial" charset="0"/>
              </a:rPr>
              <a:t>App Modernization – Docker - Container and K8s</a:t>
            </a:r>
          </a:p>
          <a:p>
            <a:pPr lvl="0" defTabSz="457200" fontAlgn="auto">
              <a:spcAft>
                <a:spcPts val="0"/>
              </a:spcAft>
              <a:buClrTx/>
              <a:buSzTx/>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r>
              <a:rPr lang="en-US" sz="1800" kern="1200" dirty="0">
                <a:solidFill>
                  <a:srgbClr val="000000"/>
                </a:solidFill>
                <a:ea typeface="Arial" charset="0"/>
                <a:cs typeface="Arial" charset="0"/>
              </a:rPr>
              <a:t>IBM Cloud and Kubernetes Service </a:t>
            </a:r>
          </a:p>
          <a:p>
            <a:pPr lvl="0" defTabSz="457200" fontAlgn="auto">
              <a:spcAft>
                <a:spcPts val="0"/>
              </a:spcAft>
              <a:buClrTx/>
              <a:buSzTx/>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r>
              <a:rPr lang="en-US" sz="1800" kern="1200" dirty="0">
                <a:solidFill>
                  <a:srgbClr val="000000"/>
                </a:solidFill>
                <a:ea typeface="Arial" charset="0"/>
                <a:cs typeface="Arial" charset="0"/>
              </a:rPr>
              <a:t>Hands On (40 mins) </a:t>
            </a:r>
          </a:p>
          <a:p>
            <a:pPr lvl="0" defTabSz="457200" fontAlgn="auto">
              <a:spcAft>
                <a:spcPts val="0"/>
              </a:spcAft>
              <a:buClrTx/>
              <a:buSzTx/>
              <a:tabLst>
                <a:tab pos="3940175" algn="dec"/>
              </a:tabLst>
            </a:pPr>
            <a:endParaRPr lang="en-US" sz="1800" kern="1200" dirty="0">
              <a:solidFill>
                <a:srgbClr val="000000"/>
              </a:solidFill>
              <a:ea typeface="Arial" charset="0"/>
              <a:cs typeface="Arial" charset="0"/>
            </a:endParaRPr>
          </a:p>
          <a:p>
            <a:pPr lvl="1"/>
            <a:r>
              <a:rPr lang="en-US" sz="1800" kern="1200" dirty="0">
                <a:solidFill>
                  <a:srgbClr val="000000"/>
                </a:solidFill>
                <a:ea typeface="Arial" charset="0"/>
                <a:cs typeface="Arial" charset="0"/>
              </a:rPr>
              <a:t> 	– </a:t>
            </a:r>
            <a:r>
              <a:rPr lang="en-US" dirty="0"/>
              <a:t>Deploy the application</a:t>
            </a:r>
            <a:endParaRPr lang="en-US" kern="1200" dirty="0">
              <a:solidFill>
                <a:srgbClr val="000000"/>
              </a:solidFill>
              <a:ea typeface="Arial" charset="0"/>
              <a:cs typeface="Arial" charset="0"/>
            </a:endParaRPr>
          </a:p>
          <a:p>
            <a:pPr lvl="3"/>
            <a:r>
              <a:rPr lang="en-US" kern="1200" dirty="0">
                <a:solidFill>
                  <a:srgbClr val="000000"/>
                </a:solidFill>
                <a:ea typeface="Arial" charset="0"/>
                <a:cs typeface="Arial" charset="0"/>
              </a:rPr>
              <a:t>	– </a:t>
            </a:r>
            <a:r>
              <a:rPr lang="en-US" dirty="0"/>
              <a:t> Access the application , </a:t>
            </a:r>
            <a:r>
              <a:rPr lang="en-US" kern="1200" dirty="0">
                <a:solidFill>
                  <a:srgbClr val="000000"/>
                </a:solidFill>
                <a:ea typeface="Arial" charset="0"/>
                <a:cs typeface="Arial" charset="0"/>
              </a:rPr>
              <a:t>Scale the  Application</a:t>
            </a:r>
          </a:p>
          <a:p>
            <a:pPr lvl="3"/>
            <a:r>
              <a:rPr lang="en-US" kern="1200" dirty="0">
                <a:solidFill>
                  <a:srgbClr val="000000"/>
                </a:solidFill>
                <a:ea typeface="Arial" charset="0"/>
                <a:cs typeface="Arial" charset="0"/>
              </a:rPr>
              <a:t>          – </a:t>
            </a:r>
            <a:r>
              <a:rPr lang="en-US" dirty="0"/>
              <a:t>Delete the application</a:t>
            </a:r>
            <a:endParaRPr lang="en-US" sz="1800" kern="1200" dirty="0">
              <a:solidFill>
                <a:srgbClr val="000000"/>
              </a:solidFill>
              <a:ea typeface="Arial" charset="0"/>
              <a:cs typeface="Arial" charset="0"/>
            </a:endParaRPr>
          </a:p>
          <a:p>
            <a:pPr lvl="1"/>
            <a:r>
              <a:rPr lang="en-US" sz="1800" kern="1200" dirty="0">
                <a:solidFill>
                  <a:srgbClr val="000000"/>
                </a:solidFill>
                <a:ea typeface="Arial" charset="0"/>
                <a:cs typeface="Arial" charset="0"/>
              </a:rPr>
              <a:t> </a:t>
            </a:r>
          </a:p>
          <a:p>
            <a:pPr lvl="0" defTabSz="457200" fontAlgn="auto">
              <a:spcAft>
                <a:spcPts val="0"/>
              </a:spcAft>
              <a:buClrTx/>
              <a:buSzTx/>
              <a:tabLst>
                <a:tab pos="3940175" algn="dec"/>
              </a:tabLst>
            </a:pPr>
            <a:r>
              <a:rPr lang="en-US" sz="1800" kern="1200" dirty="0">
                <a:solidFill>
                  <a:srgbClr val="000000"/>
                </a:solidFill>
                <a:ea typeface="Arial" charset="0"/>
                <a:cs typeface="Arial" charset="0"/>
              </a:rPr>
              <a:t> </a:t>
            </a:r>
          </a:p>
          <a:p>
            <a:pPr marL="342900" lvl="1" indent="-342900" defTabSz="457200" fontAlgn="auto">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marL="342900" lvl="0" indent="-342900" defTabSz="457200" fontAlgn="auto">
              <a:spcAft>
                <a:spcPts val="0"/>
              </a:spcAft>
              <a:buClrTx/>
              <a:buSzTx/>
              <a:buFont typeface="Wingdings" pitchFamily="2" charset="2"/>
              <a:buChar char="Ø"/>
              <a:tabLst>
                <a:tab pos="3940175" algn="dec"/>
              </a:tabLst>
            </a:pPr>
            <a:endParaRPr lang="en-US" sz="1800" kern="1200" dirty="0">
              <a:solidFill>
                <a:srgbClr val="000000"/>
              </a:solidFill>
              <a:ea typeface="Arial" charset="0"/>
              <a:cs typeface="Arial" charset="0"/>
            </a:endParaRPr>
          </a:p>
          <a:p>
            <a:pPr lvl="0" defTabSz="457200" fontAlgn="auto">
              <a:spcAft>
                <a:spcPts val="0"/>
              </a:spcAft>
              <a:buClrTx/>
              <a:buSzTx/>
              <a:tabLst>
                <a:tab pos="3940175" algn="dec"/>
              </a:tabLst>
            </a:pPr>
            <a:endParaRPr lang="en-US" sz="2000" kern="1200" dirty="0">
              <a:solidFill>
                <a:srgbClr val="000000"/>
              </a:solidFill>
              <a:ea typeface="Arial" charset="0"/>
              <a:cs typeface="Arial" charset="0"/>
            </a:endParaRPr>
          </a:p>
        </p:txBody>
      </p:sp>
    </p:spTree>
    <p:extLst>
      <p:ext uri="{BB962C8B-B14F-4D97-AF65-F5344CB8AC3E}">
        <p14:creationId xmlns:p14="http://schemas.microsoft.com/office/powerpoint/2010/main" val="408184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313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6" name="Text Placeholder 5">
            <a:extLst>
              <a:ext uri="{FF2B5EF4-FFF2-40B4-BE49-F238E27FC236}">
                <a16:creationId xmlns:a16="http://schemas.microsoft.com/office/drawing/2014/main" id="{ABAEE6B8-8F6C-4B4E-A135-A1136A6B7B78}"/>
              </a:ext>
            </a:extLst>
          </p:cNvPr>
          <p:cNvSpPr>
            <a:spLocks noGrp="1"/>
          </p:cNvSpPr>
          <p:nvPr>
            <p:ph type="body" sz="quarter" idx="13"/>
          </p:nvPr>
        </p:nvSpPr>
        <p:spPr>
          <a:xfrm>
            <a:off x="0" y="0"/>
            <a:ext cx="9144000" cy="5143500"/>
          </a:xfrm>
        </p:spPr>
        <p:txBody>
          <a:bodyPr vert="horz" lIns="0" tIns="0" rIns="0" bIns="0" rtlCol="0" anchor="ctr">
            <a:noAutofit/>
          </a:bodyPr>
          <a:lstStyle/>
          <a:p>
            <a:pPr algn="ctr" defTabSz="457200" fontAlgn="auto">
              <a:buClrTx/>
              <a:buSzTx/>
              <a:tabLst>
                <a:tab pos="3940175" algn="dec"/>
              </a:tabLst>
            </a:pPr>
            <a:r>
              <a:rPr lang="en-US" sz="3200" kern="1200" dirty="0">
                <a:solidFill>
                  <a:schemeClr val="tx2"/>
                </a:solidFill>
                <a:cs typeface="Arial" charset="0"/>
              </a:rPr>
              <a:t>You have your kubernetes cluster up and running</a:t>
            </a:r>
          </a:p>
        </p:txBody>
      </p:sp>
    </p:spTree>
    <p:extLst>
      <p:ext uri="{BB962C8B-B14F-4D97-AF65-F5344CB8AC3E}">
        <p14:creationId xmlns:p14="http://schemas.microsoft.com/office/powerpoint/2010/main" val="2595502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D5EF2B-8FC7-D844-970A-DDA6237B2D08}"/>
              </a:ext>
            </a:extLst>
          </p:cNvPr>
          <p:cNvSpPr>
            <a:spLocks noGrp="1"/>
          </p:cNvSpPr>
          <p:nvPr>
            <p:ph type="sldNum" sz="quarter" idx="10"/>
          </p:nvPr>
        </p:nvSpPr>
        <p:spPr/>
        <p:txBody>
          <a:bodyPr/>
          <a:lstStyle/>
          <a:p>
            <a:fld id="{59395FB3-9C97-154F-86B2-7E381B951268}" type="slidenum">
              <a:rPr lang="en-US" smtClean="0"/>
              <a:pPr/>
              <a:t>31</a:t>
            </a:fld>
            <a:endParaRPr lang="en-US" dirty="0"/>
          </a:p>
        </p:txBody>
      </p:sp>
      <p:sp>
        <p:nvSpPr>
          <p:cNvPr id="6" name="Text Placeholder 5">
            <a:extLst>
              <a:ext uri="{FF2B5EF4-FFF2-40B4-BE49-F238E27FC236}">
                <a16:creationId xmlns:a16="http://schemas.microsoft.com/office/drawing/2014/main" id="{2D8713A8-0DB5-DF49-B86C-F3E890EC4D83}"/>
              </a:ext>
            </a:extLst>
          </p:cNvPr>
          <p:cNvSpPr>
            <a:spLocks noGrp="1"/>
          </p:cNvSpPr>
          <p:nvPr>
            <p:ph type="body" sz="quarter" idx="12"/>
          </p:nvPr>
        </p:nvSpPr>
        <p:spPr/>
        <p:txBody>
          <a:bodyPr/>
          <a:lstStyle/>
          <a:p>
            <a:r>
              <a:rPr lang="en-US" sz="2000" dirty="0"/>
              <a:t>Task 3</a:t>
            </a:r>
            <a:r>
              <a:rPr lang="en-US" dirty="0"/>
              <a:t>	</a:t>
            </a:r>
          </a:p>
          <a:p>
            <a:r>
              <a:rPr lang="en-US" dirty="0"/>
              <a:t>				</a:t>
            </a:r>
          </a:p>
        </p:txBody>
      </p:sp>
      <p:sp>
        <p:nvSpPr>
          <p:cNvPr id="8" name="TextBox 7">
            <a:extLst>
              <a:ext uri="{FF2B5EF4-FFF2-40B4-BE49-F238E27FC236}">
                <a16:creationId xmlns:a16="http://schemas.microsoft.com/office/drawing/2014/main" id="{75767FBA-16D9-6F4D-9263-2A351ECD8DF8}"/>
              </a:ext>
            </a:extLst>
          </p:cNvPr>
          <p:cNvSpPr txBox="1"/>
          <p:nvPr/>
        </p:nvSpPr>
        <p:spPr>
          <a:xfrm>
            <a:off x="1340212" y="107159"/>
            <a:ext cx="4865434"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Deploy a microservice on K8s Cluster created</a:t>
            </a:r>
          </a:p>
        </p:txBody>
      </p:sp>
      <p:sp>
        <p:nvSpPr>
          <p:cNvPr id="9" name="TextBox 8">
            <a:extLst>
              <a:ext uri="{FF2B5EF4-FFF2-40B4-BE49-F238E27FC236}">
                <a16:creationId xmlns:a16="http://schemas.microsoft.com/office/drawing/2014/main" id="{FE81ACE7-3C46-FF4F-89B8-849AB123424C}"/>
              </a:ext>
            </a:extLst>
          </p:cNvPr>
          <p:cNvSpPr txBox="1"/>
          <p:nvPr/>
        </p:nvSpPr>
        <p:spPr>
          <a:xfrm>
            <a:off x="164756" y="896110"/>
            <a:ext cx="721634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Client to Co-ordinate with Cluster - </a:t>
            </a:r>
            <a:r>
              <a:rPr lang="en-US" dirty="0" err="1"/>
              <a:t>Kubectl</a:t>
            </a:r>
            <a:r>
              <a:rPr lang="en-US" dirty="0"/>
              <a:t> </a:t>
            </a:r>
          </a:p>
          <a:p>
            <a:r>
              <a:rPr lang="en-US" dirty="0"/>
              <a:t>( For this lab we will use Web Terminal)</a:t>
            </a:r>
          </a:p>
          <a:p>
            <a:endParaRPr lang="en-US" dirty="0"/>
          </a:p>
          <a:p>
            <a:endParaRPr lang="en-US" dirty="0"/>
          </a:p>
          <a:p>
            <a:pPr marL="285750" indent="-285750">
              <a:buFont typeface="Arial" panose="020B0604020202020204" pitchFamily="34" charset="0"/>
              <a:buChar char="•"/>
            </a:pPr>
            <a:r>
              <a:rPr lang="en-US" dirty="0"/>
              <a:t>Use </a:t>
            </a:r>
            <a:r>
              <a:rPr lang="en-US" dirty="0" err="1"/>
              <a:t>Kubectl</a:t>
            </a:r>
            <a:r>
              <a:rPr lang="en-US" dirty="0"/>
              <a:t> commands to create k8s Objects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 YAML/JSON – Language to communicate to master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Deployment using command</a:t>
            </a:r>
          </a:p>
          <a:p>
            <a:pPr marL="285750" indent="-285750">
              <a:buFont typeface="Arial" panose="020B0604020202020204" pitchFamily="34" charset="0"/>
              <a:buChar char="•"/>
            </a:pPr>
            <a:endParaRPr lang="en-US" dirty="0"/>
          </a:p>
          <a:p>
            <a:r>
              <a:rPr lang="en-US" dirty="0"/>
              <a:t>            - </a:t>
            </a:r>
            <a:r>
              <a:rPr lang="en-US" dirty="0" err="1"/>
              <a:t>kubectl</a:t>
            </a:r>
            <a:r>
              <a:rPr lang="en-US" dirty="0"/>
              <a:t> create deployment</a:t>
            </a:r>
          </a:p>
          <a:p>
            <a:endParaRPr lang="en-US" dirty="0"/>
          </a:p>
          <a:p>
            <a:pPr marL="285750" indent="-285750">
              <a:buFont typeface="Arial" panose="020B0604020202020204" pitchFamily="34" charset="0"/>
              <a:buChar char="•"/>
            </a:pPr>
            <a:r>
              <a:rPr lang="en-US" dirty="0"/>
              <a:t>Check your application is deployed</a:t>
            </a:r>
          </a:p>
          <a:p>
            <a:endParaRPr lang="en-US" dirty="0"/>
          </a:p>
          <a:p>
            <a:endParaRPr lang="en-US" dirty="0"/>
          </a:p>
          <a:p>
            <a:r>
              <a:rPr lang="en-US" dirty="0"/>
              <a:t> </a:t>
            </a:r>
          </a:p>
        </p:txBody>
      </p:sp>
      <p:pic>
        <p:nvPicPr>
          <p:cNvPr id="10" name="Picture 9">
            <a:extLst>
              <a:ext uri="{FF2B5EF4-FFF2-40B4-BE49-F238E27FC236}">
                <a16:creationId xmlns:a16="http://schemas.microsoft.com/office/drawing/2014/main" id="{96EA8020-6570-5C49-9F98-A805888596C7}"/>
              </a:ext>
            </a:extLst>
          </p:cNvPr>
          <p:cNvPicPr>
            <a:picLocks noChangeAspect="1"/>
          </p:cNvPicPr>
          <p:nvPr/>
        </p:nvPicPr>
        <p:blipFill>
          <a:blip r:embed="rId2"/>
          <a:stretch>
            <a:fillRect/>
          </a:stretch>
        </p:blipFill>
        <p:spPr>
          <a:xfrm>
            <a:off x="3921211" y="602165"/>
            <a:ext cx="5222789" cy="4224315"/>
          </a:xfrm>
          <a:prstGeom prst="rect">
            <a:avLst/>
          </a:prstGeom>
        </p:spPr>
      </p:pic>
    </p:spTree>
    <p:extLst>
      <p:ext uri="{BB962C8B-B14F-4D97-AF65-F5344CB8AC3E}">
        <p14:creationId xmlns:p14="http://schemas.microsoft.com/office/powerpoint/2010/main" val="873597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D5EF2B-8FC7-D844-970A-DDA6237B2D08}"/>
              </a:ext>
            </a:extLst>
          </p:cNvPr>
          <p:cNvSpPr>
            <a:spLocks noGrp="1"/>
          </p:cNvSpPr>
          <p:nvPr>
            <p:ph type="sldNum" sz="quarter" idx="10"/>
          </p:nvPr>
        </p:nvSpPr>
        <p:spPr/>
        <p:txBody>
          <a:bodyPr/>
          <a:lstStyle/>
          <a:p>
            <a:fld id="{59395FB3-9C97-154F-86B2-7E381B951268}" type="slidenum">
              <a:rPr lang="en-US" smtClean="0"/>
              <a:pPr/>
              <a:t>32</a:t>
            </a:fld>
            <a:endParaRPr lang="en-US" dirty="0"/>
          </a:p>
        </p:txBody>
      </p:sp>
      <p:sp>
        <p:nvSpPr>
          <p:cNvPr id="6" name="Text Placeholder 5">
            <a:extLst>
              <a:ext uri="{FF2B5EF4-FFF2-40B4-BE49-F238E27FC236}">
                <a16:creationId xmlns:a16="http://schemas.microsoft.com/office/drawing/2014/main" id="{2D8713A8-0DB5-DF49-B86C-F3E890EC4D83}"/>
              </a:ext>
            </a:extLst>
          </p:cNvPr>
          <p:cNvSpPr>
            <a:spLocks noGrp="1"/>
          </p:cNvSpPr>
          <p:nvPr>
            <p:ph type="body" sz="quarter" idx="12"/>
          </p:nvPr>
        </p:nvSpPr>
        <p:spPr/>
        <p:txBody>
          <a:bodyPr/>
          <a:lstStyle/>
          <a:p>
            <a:r>
              <a:rPr lang="en-US" dirty="0"/>
              <a:t>Task 4	</a:t>
            </a:r>
          </a:p>
          <a:p>
            <a:r>
              <a:rPr lang="en-US" dirty="0"/>
              <a:t>				</a:t>
            </a:r>
          </a:p>
        </p:txBody>
      </p:sp>
      <p:sp>
        <p:nvSpPr>
          <p:cNvPr id="8" name="TextBox 7">
            <a:extLst>
              <a:ext uri="{FF2B5EF4-FFF2-40B4-BE49-F238E27FC236}">
                <a16:creationId xmlns:a16="http://schemas.microsoft.com/office/drawing/2014/main" id="{75767FBA-16D9-6F4D-9263-2A351ECD8DF8}"/>
              </a:ext>
            </a:extLst>
          </p:cNvPr>
          <p:cNvSpPr txBox="1"/>
          <p:nvPr/>
        </p:nvSpPr>
        <p:spPr>
          <a:xfrm>
            <a:off x="918829" y="126122"/>
            <a:ext cx="1202415" cy="646331"/>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Scaling, Clean up </a:t>
            </a:r>
          </a:p>
        </p:txBody>
      </p:sp>
      <p:sp>
        <p:nvSpPr>
          <p:cNvPr id="9" name="TextBox 8">
            <a:extLst>
              <a:ext uri="{FF2B5EF4-FFF2-40B4-BE49-F238E27FC236}">
                <a16:creationId xmlns:a16="http://schemas.microsoft.com/office/drawing/2014/main" id="{FE81ACE7-3C46-FF4F-89B8-849AB123424C}"/>
              </a:ext>
            </a:extLst>
          </p:cNvPr>
          <p:cNvSpPr txBox="1"/>
          <p:nvPr/>
        </p:nvSpPr>
        <p:spPr>
          <a:xfrm>
            <a:off x="670354" y="1100553"/>
            <a:ext cx="7216346" cy="923330"/>
          </a:xfrm>
          <a:prstGeom prst="rect">
            <a:avLst/>
          </a:prstGeom>
          <a:noFill/>
        </p:spPr>
        <p:txBody>
          <a:bodyPr wrap="square" rtlCol="0">
            <a:spAutoFit/>
          </a:bodyPr>
          <a:lstStyle/>
          <a:p>
            <a:r>
              <a:rPr lang="en-US" dirty="0"/>
              <a:t>Scale the instances to required number</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AE739AA1-22F4-4846-9D3C-E5C460C64142}"/>
              </a:ext>
            </a:extLst>
          </p:cNvPr>
          <p:cNvSpPr>
            <a:spLocks noChangeArrowheads="1"/>
          </p:cNvSpPr>
          <p:nvPr/>
        </p:nvSpPr>
        <p:spPr bwMode="auto">
          <a:xfrm>
            <a:off x="918829" y="1458344"/>
            <a:ext cx="6885595" cy="415498"/>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8528"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rPr>
              <a:t>$ </a:t>
            </a:r>
            <a:r>
              <a:rPr kumimoji="0" lang="en-US" altLang="en-US" sz="2400" b="0" i="1" u="none" strike="noStrike" cap="none" normalizeH="0" baseline="0" dirty="0" err="1">
                <a:ln>
                  <a:noFill/>
                </a:ln>
                <a:solidFill>
                  <a:srgbClr val="24292E"/>
                </a:solidFill>
                <a:effectLst/>
                <a:latin typeface="Times New Roman" panose="02020603050405020304" pitchFamily="18" charset="0"/>
                <a:ea typeface="Times New Roman" panose="02020603050405020304" pitchFamily="18" charset="0"/>
              </a:rPr>
              <a:t>kubectl</a:t>
            </a:r>
            <a:r>
              <a:rPr kumimoji="0" lang="en-US" altLang="en-US" sz="2400" b="0" i="1" u="none" strike="noStrike" cap="none" normalizeH="0" baseline="0" dirty="0">
                <a:ln>
                  <a:noFill/>
                </a:ln>
                <a:solidFill>
                  <a:srgbClr val="24292E"/>
                </a:solidFill>
                <a:effectLst/>
                <a:latin typeface="Times New Roman" panose="02020603050405020304" pitchFamily="18" charset="0"/>
                <a:ea typeface="Times New Roman" panose="02020603050405020304" pitchFamily="18" charset="0"/>
              </a:rPr>
              <a:t> scale --replicas=10 deployment guestbook</a:t>
            </a:r>
            <a:r>
              <a:rPr kumimoji="0" lang="en-US" altLang="en-US" sz="11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81A6C3F-8E06-DB4C-927D-706413D8ED65}"/>
              </a:ext>
            </a:extLst>
          </p:cNvPr>
          <p:cNvSpPr txBox="1"/>
          <p:nvPr/>
        </p:nvSpPr>
        <p:spPr>
          <a:xfrm>
            <a:off x="1657716" y="2905809"/>
            <a:ext cx="5175383" cy="415498"/>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8528" tIns="45720" rIns="91440" bIns="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Char char="•"/>
              <a:tabLst/>
              <a:defRPr kumimoji="0" sz="2400" b="0" i="1" u="none" strike="noStrike" cap="none" normalizeH="0" baseline="0">
                <a:ln>
                  <a:noFill/>
                </a:ln>
                <a:solidFill>
                  <a:srgbClr val="24292E"/>
                </a:solidFill>
                <a:effectLst/>
                <a:latin typeface="Times New Roman" panose="02020603050405020304" pitchFamily="18" charset="0"/>
                <a:ea typeface="Times New Roman" panose="02020603050405020304" pitchFamily="18" charset="0"/>
              </a:defRPr>
            </a:lvl1pPr>
          </a:lstStyle>
          <a:p>
            <a:r>
              <a:rPr lang="en-IN" dirty="0"/>
              <a:t>$ </a:t>
            </a:r>
            <a:r>
              <a:rPr lang="en-IN" dirty="0" err="1"/>
              <a:t>kubectl</a:t>
            </a:r>
            <a:r>
              <a:rPr lang="en-IN" dirty="0"/>
              <a:t> delete deployment guestbook</a:t>
            </a:r>
            <a:endParaRPr lang="en-US" dirty="0"/>
          </a:p>
        </p:txBody>
      </p:sp>
      <p:sp>
        <p:nvSpPr>
          <p:cNvPr id="5" name="TextBox 4">
            <a:extLst>
              <a:ext uri="{FF2B5EF4-FFF2-40B4-BE49-F238E27FC236}">
                <a16:creationId xmlns:a16="http://schemas.microsoft.com/office/drawing/2014/main" id="{0CAA8489-22D9-D147-A30B-614BDF74FE5F}"/>
              </a:ext>
            </a:extLst>
          </p:cNvPr>
          <p:cNvSpPr txBox="1"/>
          <p:nvPr/>
        </p:nvSpPr>
        <p:spPr>
          <a:xfrm>
            <a:off x="771993" y="2548019"/>
            <a:ext cx="2828018" cy="507831"/>
          </a:xfrm>
          <a:prstGeom prst="rect">
            <a:avLst/>
          </a:prstGeom>
          <a:noFill/>
        </p:spPr>
        <p:txBody>
          <a:bodyPr wrap="none" rtlCol="0">
            <a:spAutoFit/>
          </a:bodyPr>
          <a:lstStyle/>
          <a:p>
            <a:r>
              <a:rPr lang="en-US" dirty="0"/>
              <a:t>Clean up - Delete the deployment</a:t>
            </a:r>
          </a:p>
          <a:p>
            <a:endParaRPr lang="en-US" dirty="0"/>
          </a:p>
        </p:txBody>
      </p:sp>
    </p:spTree>
    <p:extLst>
      <p:ext uri="{BB962C8B-B14F-4D97-AF65-F5344CB8AC3E}">
        <p14:creationId xmlns:p14="http://schemas.microsoft.com/office/powerpoint/2010/main" val="287161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752298" y="1585395"/>
            <a:ext cx="1743075" cy="3557371"/>
          </a:xfrm>
          <a:prstGeom prst="rect">
            <a:avLst/>
          </a:prstGeom>
          <a:gradFill flip="none" rotWithShape="1">
            <a:gsLst>
              <a:gs pos="0">
                <a:srgbClr val="FFFFFF"/>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8223" tIns="24112" rIns="48223" bIns="24112" rtlCol="0" anchor="ctr"/>
          <a:lstStyle/>
          <a:p>
            <a:pPr marL="0" marR="0" lvl="0" indent="0" algn="ctr" defTabSz="307975" rtl="0" eaLnBrk="1" fontAlgn="auto" latinLnBrk="0" hangingPunct="0">
              <a:lnSpc>
                <a:spcPct val="100000"/>
              </a:lnSpc>
              <a:spcBef>
                <a:spcPts val="0"/>
              </a:spcBef>
              <a:spcAft>
                <a:spcPts val="0"/>
              </a:spcAft>
              <a:buClrTx/>
              <a:buSzTx/>
              <a:buFontTx/>
              <a:buNone/>
              <a:defRPr/>
            </a:pPr>
            <a:endParaRPr kumimoji="0" lang="en-US" sz="2700" b="0" i="0" u="none" strike="noStrike" kern="0" cap="none" spc="0" normalizeH="0" baseline="0" noProof="0" dirty="0">
              <a:ln>
                <a:noFill/>
              </a:ln>
              <a:solidFill>
                <a:srgbClr val="FFFFFF"/>
              </a:solidFill>
              <a:effectLst/>
              <a:uLnTx/>
              <a:uFillTx/>
              <a:latin typeface="IBM Plex Sans"/>
              <a:ea typeface="+mn-ea"/>
              <a:cs typeface="+mn-cs"/>
              <a:sym typeface="Helvetica Neue"/>
            </a:endParaRPr>
          </a:p>
        </p:txBody>
      </p:sp>
      <p:sp>
        <p:nvSpPr>
          <p:cNvPr id="80" name="Rectangle 79"/>
          <p:cNvSpPr/>
          <p:nvPr/>
        </p:nvSpPr>
        <p:spPr>
          <a:xfrm>
            <a:off x="5229206" y="1588331"/>
            <a:ext cx="1743075" cy="3557372"/>
          </a:xfrm>
          <a:prstGeom prst="rect">
            <a:avLst/>
          </a:prstGeom>
          <a:gradFill flip="none" rotWithShape="1">
            <a:gsLst>
              <a:gs pos="0">
                <a:srgbClr val="FFFFFF"/>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8223" tIns="24112" rIns="48223" bIns="24112" rtlCol="0" anchor="ctr"/>
          <a:lstStyle/>
          <a:p>
            <a:pPr marL="0" marR="0" lvl="0" indent="0" algn="ctr" defTabSz="307975" rtl="0" eaLnBrk="1" fontAlgn="auto" latinLnBrk="0" hangingPunct="0">
              <a:lnSpc>
                <a:spcPct val="100000"/>
              </a:lnSpc>
              <a:spcBef>
                <a:spcPts val="0"/>
              </a:spcBef>
              <a:spcAft>
                <a:spcPts val="0"/>
              </a:spcAft>
              <a:buClrTx/>
              <a:buSzTx/>
              <a:buFontTx/>
              <a:buNone/>
              <a:defRPr/>
            </a:pPr>
            <a:endParaRPr kumimoji="0" lang="en-US" sz="2700" b="0" i="0" u="none" strike="noStrike" kern="0" cap="none" spc="0" normalizeH="0" baseline="0" noProof="0" dirty="0">
              <a:ln>
                <a:noFill/>
              </a:ln>
              <a:solidFill>
                <a:srgbClr val="FFFFFF"/>
              </a:solidFill>
              <a:effectLst/>
              <a:uLnTx/>
              <a:uFillTx/>
              <a:latin typeface="IBM Plex Sans"/>
              <a:ea typeface="+mn-ea"/>
              <a:cs typeface="+mn-cs"/>
              <a:sym typeface="Helvetica Neue"/>
            </a:endParaRPr>
          </a:p>
        </p:txBody>
      </p:sp>
      <p:graphicFrame>
        <p:nvGraphicFramePr>
          <p:cNvPr id="2" name="Diagram 1"/>
          <p:cNvGraphicFramePr/>
          <p:nvPr/>
        </p:nvGraphicFramePr>
        <p:xfrm>
          <a:off x="0" y="953986"/>
          <a:ext cx="9144000" cy="411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2098626" y="2584097"/>
            <a:ext cx="685800" cy="959691"/>
            <a:chOff x="1058559" y="5221912"/>
            <a:chExt cx="914400" cy="1279900"/>
          </a:xfrm>
        </p:grpSpPr>
        <p:pic>
          <p:nvPicPr>
            <p:cNvPr id="9" name="Picture 8"/>
            <p:cNvPicPr>
              <a:picLocks noChangeAspect="1"/>
            </p:cNvPicPr>
            <p:nvPr/>
          </p:nvPicPr>
          <p:blipFill>
            <a:blip r:embed="rId8" cstate="screen"/>
            <a:stretch>
              <a:fillRect/>
            </a:stretch>
          </p:blipFill>
          <p:spPr>
            <a:xfrm>
              <a:off x="1058559" y="5221912"/>
              <a:ext cx="914400" cy="760095"/>
            </a:xfrm>
            <a:prstGeom prst="rect">
              <a:avLst/>
            </a:prstGeom>
          </p:spPr>
        </p:pic>
        <p:pic>
          <p:nvPicPr>
            <p:cNvPr id="10" name="Picture 9"/>
            <p:cNvPicPr>
              <a:picLocks noChangeAspect="1"/>
            </p:cNvPicPr>
            <p:nvPr/>
          </p:nvPicPr>
          <p:blipFill>
            <a:blip r:embed="rId9" cstate="screen"/>
            <a:stretch>
              <a:fillRect/>
            </a:stretch>
          </p:blipFill>
          <p:spPr>
            <a:xfrm>
              <a:off x="1058559" y="6262925"/>
              <a:ext cx="914400" cy="238887"/>
            </a:xfrm>
            <a:prstGeom prst="rect">
              <a:avLst/>
            </a:prstGeom>
          </p:spPr>
        </p:pic>
      </p:grpSp>
      <p:grpSp>
        <p:nvGrpSpPr>
          <p:cNvPr id="36" name="Group 35"/>
          <p:cNvGrpSpPr/>
          <p:nvPr/>
        </p:nvGrpSpPr>
        <p:grpSpPr>
          <a:xfrm>
            <a:off x="4050888" y="1941878"/>
            <a:ext cx="486323" cy="760558"/>
            <a:chOff x="4094640" y="2333286"/>
            <a:chExt cx="486323" cy="760558"/>
          </a:xfrm>
        </p:grpSpPr>
        <p:pic>
          <p:nvPicPr>
            <p:cNvPr id="12" name="Picture 6" descr="C:\Users\hughesj\AppData\Local\Temp\7zE6DBE.tmp\logo.png"/>
            <p:cNvPicPr>
              <a:picLocks noChangeAspect="1" noChangeArrowheads="1"/>
            </p:cNvPicPr>
            <p:nvPr/>
          </p:nvPicPr>
          <p:blipFill>
            <a:blip r:embed="rId10" cstate="screen"/>
            <a:srcRect/>
            <a:stretch>
              <a:fillRect/>
            </a:stretch>
          </p:blipFill>
          <p:spPr bwMode="auto">
            <a:xfrm>
              <a:off x="4094640" y="2333286"/>
              <a:ext cx="486323" cy="5864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11" cstate="screen">
              <a:lum bright="70000" contrast="-70000"/>
            </a:blip>
            <a:srcRect/>
            <a:stretch>
              <a:fillRect/>
            </a:stretch>
          </p:blipFill>
          <p:spPr>
            <a:xfrm>
              <a:off x="4094640" y="2878238"/>
              <a:ext cx="486323" cy="215606"/>
            </a:xfrm>
            <a:prstGeom prst="rect">
              <a:avLst/>
            </a:prstGeom>
          </p:spPr>
        </p:pic>
      </p:grpSp>
      <p:pic>
        <p:nvPicPr>
          <p:cNvPr id="14" name="Picture 13"/>
          <p:cNvPicPr>
            <a:picLocks noChangeAspect="1"/>
          </p:cNvPicPr>
          <p:nvPr/>
        </p:nvPicPr>
        <p:blipFill>
          <a:blip r:embed="rId12" cstate="screen"/>
          <a:stretch>
            <a:fillRect/>
          </a:stretch>
        </p:blipFill>
        <p:spPr>
          <a:xfrm>
            <a:off x="4426710" y="2836560"/>
            <a:ext cx="653143" cy="548506"/>
          </a:xfrm>
          <a:prstGeom prst="rect">
            <a:avLst/>
          </a:prstGeom>
        </p:spPr>
      </p:pic>
      <p:sp>
        <p:nvSpPr>
          <p:cNvPr id="69" name="TextBox 68"/>
          <p:cNvSpPr txBox="1"/>
          <p:nvPr/>
        </p:nvSpPr>
        <p:spPr>
          <a:xfrm>
            <a:off x="7105052" y="4138437"/>
            <a:ext cx="1964440" cy="787361"/>
          </a:xfrm>
          <a:prstGeom prst="rect">
            <a:avLst/>
          </a:prstGeom>
          <a:noFill/>
        </p:spPr>
        <p:txBody>
          <a:bodyPr wrap="square" lIns="137134" tIns="24112" rIns="137134" bIns="24112" rtlCol="0">
            <a:spAutoFit/>
          </a:bodyPr>
          <a:lstStyle/>
          <a:p>
            <a:pPr marL="150495" marR="0" lvl="0" indent="-150495" algn="l" defTabSz="307975" rtl="0" eaLnBrk="1" fontAlgn="auto" latinLnBrk="0" hangingPunct="0">
              <a:lnSpc>
                <a:spcPct val="100000"/>
              </a:lnSpc>
              <a:spcBef>
                <a:spcPts val="0"/>
              </a:spcBef>
              <a:spcAft>
                <a:spcPts val="0"/>
              </a:spcAft>
              <a:buClrTx/>
              <a:buSzTx/>
              <a:buFont typeface="Wingdings" panose="05000000000000000000" pitchFamily="2" charset="2"/>
              <a:buChar char="ü"/>
              <a:defRPr/>
            </a:pPr>
            <a:r>
              <a:rPr kumimoji="0" lang="en-US" sz="8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Autoscaling</a:t>
            </a:r>
          </a:p>
          <a:p>
            <a:pPr marL="150495" marR="0" lvl="0" indent="-150495" algn="l" defTabSz="307975" rtl="0" eaLnBrk="1" fontAlgn="auto" latinLnBrk="0" hangingPunct="0">
              <a:lnSpc>
                <a:spcPct val="100000"/>
              </a:lnSpc>
              <a:spcBef>
                <a:spcPts val="0"/>
              </a:spcBef>
              <a:spcAft>
                <a:spcPts val="0"/>
              </a:spcAft>
              <a:buClrTx/>
              <a:buSzTx/>
              <a:buFont typeface="Wingdings" panose="05000000000000000000" pitchFamily="2" charset="2"/>
              <a:buChar char="ü"/>
              <a:defRPr/>
            </a:pPr>
            <a:r>
              <a:rPr kumimoji="0" lang="en-US" sz="8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Intelligent management capabilities</a:t>
            </a:r>
          </a:p>
          <a:p>
            <a:pPr marL="150495" marR="0" lvl="0" indent="-150495" algn="l" defTabSz="307975" rtl="0" eaLnBrk="1" fontAlgn="auto" latinLnBrk="0" hangingPunct="0">
              <a:lnSpc>
                <a:spcPct val="100000"/>
              </a:lnSpc>
              <a:spcBef>
                <a:spcPts val="0"/>
              </a:spcBef>
              <a:spcAft>
                <a:spcPts val="0"/>
              </a:spcAft>
              <a:buClrTx/>
              <a:buSzTx/>
              <a:buFont typeface="Wingdings" panose="05000000000000000000" pitchFamily="2" charset="2"/>
              <a:buChar char="ü"/>
              <a:defRPr/>
            </a:pPr>
            <a:r>
              <a:rPr kumimoji="0" lang="en-US" sz="8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Caching</a:t>
            </a:r>
          </a:p>
          <a:p>
            <a:pPr marL="150495" marR="0" lvl="0" indent="-150495" algn="l" defTabSz="307975" rtl="0" eaLnBrk="1" fontAlgn="auto" latinLnBrk="0" hangingPunct="0">
              <a:lnSpc>
                <a:spcPct val="100000"/>
              </a:lnSpc>
              <a:spcBef>
                <a:spcPts val="0"/>
              </a:spcBef>
              <a:spcAft>
                <a:spcPts val="0"/>
              </a:spcAft>
              <a:buClrTx/>
              <a:buSzTx/>
              <a:buFont typeface="Wingdings" panose="05000000000000000000" pitchFamily="2" charset="2"/>
              <a:buChar char="ü"/>
              <a:defRPr/>
            </a:pPr>
            <a:r>
              <a:rPr kumimoji="0" lang="en-US" sz="8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Healthcheck service</a:t>
            </a:r>
          </a:p>
          <a:p>
            <a:pPr marL="150495" marR="0" lvl="0" indent="-150495" algn="l" defTabSz="307975" rtl="0" eaLnBrk="1" fontAlgn="auto" latinLnBrk="0" hangingPunct="0">
              <a:lnSpc>
                <a:spcPct val="100000"/>
              </a:lnSpc>
              <a:spcBef>
                <a:spcPts val="0"/>
              </a:spcBef>
              <a:spcAft>
                <a:spcPts val="0"/>
              </a:spcAft>
              <a:buClrTx/>
              <a:buSzTx/>
              <a:buFont typeface="Wingdings" panose="05000000000000000000" pitchFamily="2" charset="2"/>
              <a:buChar char="ü"/>
              <a:defRPr/>
            </a:pPr>
            <a:r>
              <a:rPr kumimoji="0" lang="en-US" sz="8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Security</a:t>
            </a:r>
          </a:p>
        </p:txBody>
      </p:sp>
      <p:sp>
        <p:nvSpPr>
          <p:cNvPr id="87" name="TextBox 86"/>
          <p:cNvSpPr txBox="1"/>
          <p:nvPr/>
        </p:nvSpPr>
        <p:spPr>
          <a:xfrm>
            <a:off x="6017535" y="4261599"/>
            <a:ext cx="977437" cy="171806"/>
          </a:xfrm>
          <a:prstGeom prst="rect">
            <a:avLst/>
          </a:prstGeom>
          <a:noFill/>
        </p:spPr>
        <p:txBody>
          <a:bodyPr wrap="none" lIns="48223" tIns="24112" rIns="48223" bIns="24112" rtlCol="0">
            <a:spAutoFit/>
          </a:bodyPr>
          <a:lstStyle>
            <a:defPPr>
              <a:defRPr lang="en-US"/>
            </a:defPPr>
            <a:lvl1pPr algn="ctr">
              <a:defRPr sz="1050">
                <a:latin typeface="Arial" panose="020B0604020202020204" pitchFamily="34" charset="0"/>
                <a:ea typeface="Arial" panose="020B0604020202020204" pitchFamily="34" charset="0"/>
                <a:cs typeface="Arial" panose="020B0604020202020204" pitchFamily="34" charset="0"/>
              </a:defRPr>
            </a:lvl1pPr>
          </a:lstStyle>
          <a:p>
            <a:pPr marL="0" marR="0" lvl="0" indent="0" algn="ctr" defTabSz="307975" rtl="0" eaLnBrk="1" fontAlgn="auto" latinLnBrk="0" hangingPunct="0">
              <a:lnSpc>
                <a:spcPct val="100000"/>
              </a:lnSpc>
              <a:spcBef>
                <a:spcPts val="0"/>
              </a:spcBef>
              <a:spcAft>
                <a:spcPts val="0"/>
              </a:spcAft>
              <a:buClrTx/>
              <a:buSzTx/>
              <a:buFontTx/>
              <a:buNone/>
              <a:defRPr/>
            </a:pPr>
            <a:r>
              <a:rPr kumimoji="0" 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Neue"/>
              </a:rPr>
              <a:t>IBM Cloud Private</a:t>
            </a:r>
          </a:p>
        </p:txBody>
      </p:sp>
      <p:grpSp>
        <p:nvGrpSpPr>
          <p:cNvPr id="39" name="Group 38"/>
          <p:cNvGrpSpPr/>
          <p:nvPr/>
        </p:nvGrpSpPr>
        <p:grpSpPr>
          <a:xfrm>
            <a:off x="1950087" y="3635895"/>
            <a:ext cx="1381887" cy="254462"/>
            <a:chOff x="2604036" y="4956603"/>
            <a:chExt cx="1842516" cy="339365"/>
          </a:xfrm>
        </p:grpSpPr>
        <p:sp>
          <p:nvSpPr>
            <p:cNvPr id="38" name="Rectangle 37"/>
            <p:cNvSpPr/>
            <p:nvPr/>
          </p:nvSpPr>
          <p:spPr>
            <a:xfrm>
              <a:off x="2617752" y="4957640"/>
              <a:ext cx="1828800" cy="33832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16" tIns="65008" rIns="130016" bIns="65008" numCol="1" spcCol="0" rtlCol="0" fromWordArt="0" anchor="ctr" anchorCtr="0" forceAA="0" compatLnSpc="1">
              <a:noAutofit/>
            </a:bodyPr>
            <a:lstStyle/>
            <a:p>
              <a:pPr marL="0" marR="0" lvl="0" indent="0" algn="ctr" defTabSz="307975" rtl="0" eaLnBrk="1" fontAlgn="auto" latinLnBrk="0" hangingPunct="0">
                <a:lnSpc>
                  <a:spcPct val="100000"/>
                </a:lnSpc>
                <a:spcBef>
                  <a:spcPts val="0"/>
                </a:spcBef>
                <a:spcAft>
                  <a:spcPts val="0"/>
                </a:spcAft>
                <a:buClrTx/>
                <a:buSzTx/>
                <a:buFontTx/>
                <a:buNone/>
                <a:defRPr/>
              </a:pPr>
              <a:endParaRPr kumimoji="0" lang="en-US" sz="2700" b="0" i="0" u="none" strike="noStrike" kern="0" cap="none" spc="0" normalizeH="0" baseline="0" noProof="0" dirty="0">
                <a:ln>
                  <a:noFill/>
                </a:ln>
                <a:solidFill>
                  <a:srgbClr val="FFFFFF"/>
                </a:solidFill>
                <a:effectLst/>
                <a:uLnTx/>
                <a:uFillTx/>
                <a:latin typeface="IBM Plex Sans"/>
                <a:ea typeface="+mn-ea"/>
                <a:cs typeface="+mn-cs"/>
                <a:sym typeface="Helvetica Neue"/>
              </a:endParaRPr>
            </a:p>
          </p:txBody>
        </p:sp>
        <p:pic>
          <p:nvPicPr>
            <p:cNvPr id="37" name="Picture 36"/>
            <p:cNvPicPr>
              <a:picLocks noChangeAspect="1"/>
            </p:cNvPicPr>
            <p:nvPr/>
          </p:nvPicPr>
          <p:blipFill>
            <a:blip r:embed="rId13" cstate="screen"/>
            <a:stretch>
              <a:fillRect/>
            </a:stretch>
          </p:blipFill>
          <p:spPr>
            <a:xfrm>
              <a:off x="2604036" y="4956603"/>
              <a:ext cx="1828800" cy="339365"/>
            </a:xfrm>
            <a:prstGeom prst="rect">
              <a:avLst/>
            </a:prstGeom>
          </p:spPr>
        </p:pic>
      </p:grpSp>
      <p:graphicFrame>
        <p:nvGraphicFramePr>
          <p:cNvPr id="95" name="Table 94"/>
          <p:cNvGraphicFramePr>
            <a:graphicFrameLocks noGrp="1"/>
          </p:cNvGraphicFramePr>
          <p:nvPr/>
        </p:nvGraphicFramePr>
        <p:xfrm>
          <a:off x="5448301" y="1906963"/>
          <a:ext cx="1318059" cy="383316"/>
        </p:xfrm>
        <a:graphic>
          <a:graphicData uri="http://schemas.openxmlformats.org/drawingml/2006/table">
            <a:tbl>
              <a:tblPr firstRow="1" bandRow="1">
                <a:tableStyleId>{5C22544A-7EE6-4342-B048-85BDC9FD1C3A}</a:tableStyleId>
              </a:tblPr>
              <a:tblGrid>
                <a:gridCol w="439353">
                  <a:extLst>
                    <a:ext uri="{9D8B030D-6E8A-4147-A177-3AD203B41FA5}">
                      <a16:colId xmlns:a16="http://schemas.microsoft.com/office/drawing/2014/main" val="20000"/>
                    </a:ext>
                  </a:extLst>
                </a:gridCol>
                <a:gridCol w="439353">
                  <a:extLst>
                    <a:ext uri="{9D8B030D-6E8A-4147-A177-3AD203B41FA5}">
                      <a16:colId xmlns:a16="http://schemas.microsoft.com/office/drawing/2014/main" val="20001"/>
                    </a:ext>
                  </a:extLst>
                </a:gridCol>
                <a:gridCol w="439353">
                  <a:extLst>
                    <a:ext uri="{9D8B030D-6E8A-4147-A177-3AD203B41FA5}">
                      <a16:colId xmlns:a16="http://schemas.microsoft.com/office/drawing/2014/main" val="20002"/>
                    </a:ext>
                  </a:extLst>
                </a:gridCol>
              </a:tblGrid>
              <a:tr h="383316">
                <a:tc>
                  <a:txBody>
                    <a:bodyPr/>
                    <a:lstStyle/>
                    <a:p>
                      <a:pPr algn="ctr"/>
                      <a:r>
                        <a:rPr lang="en-US" sz="800" dirty="0">
                          <a:solidFill>
                            <a:schemeClr val="bg2"/>
                          </a:solidFill>
                          <a:latin typeface="+mn-lt"/>
                          <a:ea typeface="Arial" panose="020B0604020202020204" pitchFamily="34" charset="0"/>
                          <a:cs typeface="Arial" panose="020B0604020202020204" pitchFamily="34" charset="0"/>
                        </a:rPr>
                        <a:t>Test</a:t>
                      </a:r>
                    </a:p>
                  </a:txBody>
                  <a:tcPr marL="34290" marR="34290" marT="34282" marB="3428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dirty="0">
                          <a:solidFill>
                            <a:schemeClr val="bg2"/>
                          </a:solidFill>
                          <a:latin typeface="+mn-lt"/>
                          <a:ea typeface="Arial" panose="020B0604020202020204" pitchFamily="34" charset="0"/>
                          <a:cs typeface="Arial" panose="020B0604020202020204" pitchFamily="34" charset="0"/>
                        </a:rPr>
                        <a:t>Pre-Prod</a:t>
                      </a:r>
                    </a:p>
                  </a:txBody>
                  <a:tcPr marL="34290" marR="34290" marT="34282" marB="3428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dirty="0">
                          <a:solidFill>
                            <a:schemeClr val="bg2"/>
                          </a:solidFill>
                          <a:latin typeface="+mn-lt"/>
                          <a:ea typeface="Arial" panose="020B0604020202020204" pitchFamily="34" charset="0"/>
                          <a:cs typeface="Arial" panose="020B0604020202020204" pitchFamily="34" charset="0"/>
                        </a:rPr>
                        <a:t>Prod</a:t>
                      </a:r>
                    </a:p>
                  </a:txBody>
                  <a:tcPr marL="34290" marR="34290" marT="34282" marB="3428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46" name="Picture 45"/>
          <p:cNvPicPr>
            <a:picLocks noChangeAspect="1"/>
          </p:cNvPicPr>
          <p:nvPr/>
        </p:nvPicPr>
        <p:blipFill>
          <a:blip r:embed="rId14" cstate="screen"/>
          <a:stretch>
            <a:fillRect/>
          </a:stretch>
        </p:blipFill>
        <p:spPr>
          <a:xfrm>
            <a:off x="7053211" y="1695405"/>
            <a:ext cx="438912" cy="681238"/>
          </a:xfrm>
          <a:prstGeom prst="rect">
            <a:avLst/>
          </a:prstGeom>
        </p:spPr>
      </p:pic>
      <p:sp>
        <p:nvSpPr>
          <p:cNvPr id="97" name="TextBox 96"/>
          <p:cNvSpPr txBox="1"/>
          <p:nvPr/>
        </p:nvSpPr>
        <p:spPr>
          <a:xfrm>
            <a:off x="7492124" y="1832431"/>
            <a:ext cx="1651877" cy="541137"/>
          </a:xfrm>
          <a:prstGeom prst="rect">
            <a:avLst/>
          </a:prstGeom>
          <a:noFill/>
        </p:spPr>
        <p:txBody>
          <a:bodyPr wrap="square" lIns="48223" tIns="24112" rIns="48223" bIns="24112" rtlCol="0">
            <a:spAutoFit/>
          </a:bodyPr>
          <a:lstStyle/>
          <a:p>
            <a:pPr marL="0" marR="0" lvl="0" indent="0" algn="l" defTabSz="307975" rtl="0" eaLnBrk="1" fontAlgn="auto" latinLnBrk="0" hangingPunct="0">
              <a:lnSpc>
                <a:spcPct val="100000"/>
              </a:lnSpc>
              <a:spcBef>
                <a:spcPts val="0"/>
              </a:spcBef>
              <a:spcAft>
                <a:spcPts val="0"/>
              </a:spcAft>
              <a:buClrTx/>
              <a:buSzTx/>
              <a:buFontTx/>
              <a:buNone/>
              <a:defRPr/>
            </a:pPr>
            <a:r>
              <a:rPr kumimoji="0" lang="en-US" sz="8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Microservice Mesh for Kubernetes:</a:t>
            </a:r>
          </a:p>
          <a:p>
            <a:pPr marL="0" marR="0" lvl="0" indent="0" algn="l" defTabSz="307975" rtl="0" eaLnBrk="1" fontAlgn="auto" latinLnBrk="0" hangingPunct="0">
              <a:lnSpc>
                <a:spcPct val="100000"/>
              </a:lnSpc>
              <a:spcBef>
                <a:spcPts val="0"/>
              </a:spcBef>
              <a:spcAft>
                <a:spcPts val="0"/>
              </a:spcAft>
              <a:buClrTx/>
              <a:buSzTx/>
              <a:buFontTx/>
              <a:buNone/>
              <a:defRPr/>
            </a:pPr>
            <a:r>
              <a:rPr kumimoji="0" lang="en-US" sz="8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Visibility and control of inter-service communication</a:t>
            </a:r>
          </a:p>
        </p:txBody>
      </p:sp>
      <p:pic>
        <p:nvPicPr>
          <p:cNvPr id="99" name="Picture 98"/>
          <p:cNvPicPr>
            <a:picLocks noChangeAspect="1"/>
          </p:cNvPicPr>
          <p:nvPr/>
        </p:nvPicPr>
        <p:blipFill>
          <a:blip r:embed="rId15" cstate="screen"/>
          <a:stretch>
            <a:fillRect/>
          </a:stretch>
        </p:blipFill>
        <p:spPr>
          <a:xfrm>
            <a:off x="7420394" y="2466472"/>
            <a:ext cx="1097280" cy="567012"/>
          </a:xfrm>
          <a:prstGeom prst="rect">
            <a:avLst/>
          </a:prstGeom>
        </p:spPr>
      </p:pic>
      <p:grpSp>
        <p:nvGrpSpPr>
          <p:cNvPr id="104" name="Group 103"/>
          <p:cNvGrpSpPr/>
          <p:nvPr/>
        </p:nvGrpSpPr>
        <p:grpSpPr>
          <a:xfrm>
            <a:off x="7432059" y="3533831"/>
            <a:ext cx="1263119" cy="523417"/>
            <a:chOff x="9909410" y="4737489"/>
            <a:chExt cx="1684159" cy="698060"/>
          </a:xfrm>
        </p:grpSpPr>
        <p:pic>
          <p:nvPicPr>
            <p:cNvPr id="102" name="Picture 101"/>
            <p:cNvPicPr>
              <a:picLocks noChangeAspect="1"/>
            </p:cNvPicPr>
            <p:nvPr/>
          </p:nvPicPr>
          <p:blipFill>
            <a:blip r:embed="rId16" cstate="screen"/>
            <a:stretch>
              <a:fillRect/>
            </a:stretch>
          </p:blipFill>
          <p:spPr>
            <a:xfrm>
              <a:off x="9909410" y="4737489"/>
              <a:ext cx="1371600" cy="698060"/>
            </a:xfrm>
            <a:prstGeom prst="rect">
              <a:avLst/>
            </a:prstGeom>
          </p:spPr>
        </p:pic>
        <p:sp>
          <p:nvSpPr>
            <p:cNvPr id="103" name="TextBox 102"/>
            <p:cNvSpPr txBox="1"/>
            <p:nvPr/>
          </p:nvSpPr>
          <p:spPr>
            <a:xfrm>
              <a:off x="11056670" y="4985362"/>
              <a:ext cx="536899" cy="307851"/>
            </a:xfrm>
            <a:prstGeom prst="rect">
              <a:avLst/>
            </a:prstGeom>
            <a:solidFill>
              <a:srgbClr val="1C3244"/>
            </a:solidFill>
          </p:spPr>
          <p:txBody>
            <a:bodyPr wrap="none" rtlCol="0">
              <a:spAutoFit/>
            </a:bodyPr>
            <a:lstStyle/>
            <a:p>
              <a:pPr marL="0" marR="0" lvl="0" indent="0" algn="ctr" defTabSz="307975" rtl="0" eaLnBrk="1" fontAlgn="auto" latinLnBrk="0" hangingPunct="0">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rgbClr val="FFFFFF"/>
                  </a:solidFill>
                  <a:effectLst/>
                  <a:uLnTx/>
                  <a:uFillTx/>
                  <a:latin typeface="Helvetica Neue"/>
                  <a:ea typeface="+mn-ea"/>
                  <a:cs typeface="+mn-cs"/>
                  <a:sym typeface="Helvetica Neue"/>
                </a:rPr>
                <a:t>ELK</a:t>
              </a:r>
            </a:p>
          </p:txBody>
        </p:sp>
      </p:grpSp>
      <p:pic>
        <p:nvPicPr>
          <p:cNvPr id="109" name="Picture 108"/>
          <p:cNvPicPr>
            <a:picLocks noChangeAspect="1"/>
          </p:cNvPicPr>
          <p:nvPr/>
        </p:nvPicPr>
        <p:blipFill>
          <a:blip r:embed="rId17" cstate="screen"/>
          <a:stretch>
            <a:fillRect/>
          </a:stretch>
        </p:blipFill>
        <p:spPr>
          <a:xfrm>
            <a:off x="5880983" y="2975973"/>
            <a:ext cx="448240" cy="336098"/>
          </a:xfrm>
          <a:prstGeom prst="rect">
            <a:avLst/>
          </a:prstGeom>
        </p:spPr>
      </p:pic>
      <p:pic>
        <p:nvPicPr>
          <p:cNvPr id="73" name="Picture 72"/>
          <p:cNvPicPr>
            <a:picLocks noChangeAspect="1"/>
          </p:cNvPicPr>
          <p:nvPr/>
        </p:nvPicPr>
        <p:blipFill>
          <a:blip r:embed="rId18" cstate="screen"/>
          <a:stretch>
            <a:fillRect/>
          </a:stretch>
        </p:blipFill>
        <p:spPr>
          <a:xfrm>
            <a:off x="6990626" y="1875418"/>
            <a:ext cx="314410" cy="332362"/>
          </a:xfrm>
          <a:prstGeom prst="rect">
            <a:avLst/>
          </a:prstGeom>
        </p:spPr>
      </p:pic>
      <p:pic>
        <p:nvPicPr>
          <p:cNvPr id="74" name="Picture 73"/>
          <p:cNvPicPr>
            <a:picLocks noChangeAspect="1"/>
          </p:cNvPicPr>
          <p:nvPr/>
        </p:nvPicPr>
        <p:blipFill>
          <a:blip r:embed="rId18" cstate="screen"/>
          <a:stretch>
            <a:fillRect/>
          </a:stretch>
        </p:blipFill>
        <p:spPr>
          <a:xfrm>
            <a:off x="6315119" y="3697766"/>
            <a:ext cx="608762" cy="575453"/>
          </a:xfrm>
          <a:prstGeom prst="rect">
            <a:avLst/>
          </a:prstGeom>
        </p:spPr>
      </p:pic>
      <p:pic>
        <p:nvPicPr>
          <p:cNvPr id="75" name="Picture 74"/>
          <p:cNvPicPr>
            <a:picLocks noChangeAspect="1"/>
          </p:cNvPicPr>
          <p:nvPr/>
        </p:nvPicPr>
        <p:blipFill>
          <a:blip r:embed="rId18" cstate="screen"/>
          <a:stretch>
            <a:fillRect/>
          </a:stretch>
        </p:blipFill>
        <p:spPr>
          <a:xfrm>
            <a:off x="8318062" y="2521378"/>
            <a:ext cx="432505" cy="457200"/>
          </a:xfrm>
          <a:prstGeom prst="rect">
            <a:avLst/>
          </a:prstGeom>
        </p:spPr>
      </p:pic>
      <p:grpSp>
        <p:nvGrpSpPr>
          <p:cNvPr id="91" name="Group 90"/>
          <p:cNvGrpSpPr>
            <a:grpSpLocks noChangeAspect="1"/>
          </p:cNvGrpSpPr>
          <p:nvPr/>
        </p:nvGrpSpPr>
        <p:grpSpPr>
          <a:xfrm>
            <a:off x="5953001" y="2646853"/>
            <a:ext cx="342828" cy="434492"/>
            <a:chOff x="2660388" y="3416898"/>
            <a:chExt cx="914400" cy="1430375"/>
          </a:xfrm>
        </p:grpSpPr>
        <p:pic>
          <p:nvPicPr>
            <p:cNvPr id="92" name="Picture 6" descr="C:\Users\hughesj\AppData\Local\Temp\7zE6DBE.tmp\logo.png"/>
            <p:cNvPicPr>
              <a:picLocks noChangeAspect="1" noChangeArrowheads="1"/>
            </p:cNvPicPr>
            <p:nvPr/>
          </p:nvPicPr>
          <p:blipFill>
            <a:blip r:embed="rId10" cstate="screen"/>
            <a:srcRect/>
            <a:stretch>
              <a:fillRect/>
            </a:stretch>
          </p:blipFill>
          <p:spPr bwMode="auto">
            <a:xfrm>
              <a:off x="2660388" y="3416898"/>
              <a:ext cx="914400" cy="11029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rotWithShape="1">
            <a:blip r:embed="rId11" cstate="screen"/>
            <a:srcRect/>
            <a:stretch>
              <a:fillRect/>
            </a:stretch>
          </p:blipFill>
          <p:spPr>
            <a:xfrm>
              <a:off x="2660388" y="4441785"/>
              <a:ext cx="914400" cy="405488"/>
            </a:xfrm>
            <a:prstGeom prst="rect">
              <a:avLst/>
            </a:prstGeom>
          </p:spPr>
        </p:pic>
      </p:grpSp>
      <p:grpSp>
        <p:nvGrpSpPr>
          <p:cNvPr id="7" name="Group 6"/>
          <p:cNvGrpSpPr/>
          <p:nvPr/>
        </p:nvGrpSpPr>
        <p:grpSpPr>
          <a:xfrm>
            <a:off x="5518404" y="2279668"/>
            <a:ext cx="1197631" cy="666031"/>
            <a:chOff x="7536606" y="3512903"/>
            <a:chExt cx="1197631" cy="666031"/>
          </a:xfrm>
        </p:grpSpPr>
        <p:cxnSp>
          <p:nvCxnSpPr>
            <p:cNvPr id="60" name="Straight Arrow Connector 59"/>
            <p:cNvCxnSpPr/>
            <p:nvPr/>
          </p:nvCxnSpPr>
          <p:spPr>
            <a:xfrm>
              <a:off x="7536606" y="3512903"/>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43134" y="3512903"/>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21537" y="3512903"/>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7536606" y="3830007"/>
              <a:ext cx="1197631" cy="348927"/>
              <a:chOff x="7562006" y="3004510"/>
              <a:chExt cx="1155807" cy="264642"/>
            </a:xfrm>
          </p:grpSpPr>
          <p:cxnSp>
            <p:nvCxnSpPr>
              <p:cNvPr id="64" name="Straight Connector 63"/>
              <p:cNvCxnSpPr/>
              <p:nvPr/>
            </p:nvCxnSpPr>
            <p:spPr>
              <a:xfrm>
                <a:off x="7562006" y="3005323"/>
                <a:ext cx="1146831" cy="0"/>
              </a:xfrm>
              <a:prstGeom prst="line">
                <a:avLst/>
              </a:prstGeom>
              <a:ln w="50800" cap="sq">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562006" y="3004510"/>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717813" y="3004510"/>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grpSp>
      <p:sp>
        <p:nvSpPr>
          <p:cNvPr id="67" name="Rectangle 66"/>
          <p:cNvSpPr/>
          <p:nvPr/>
        </p:nvSpPr>
        <p:spPr>
          <a:xfrm>
            <a:off x="2792613" y="4867672"/>
            <a:ext cx="308062" cy="92333"/>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fld id="{655362CE-4ABE-4CB4-8947-B1242CDD9D94}"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33</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6" name="Rectangle 75"/>
          <p:cNvSpPr/>
          <p:nvPr/>
        </p:nvSpPr>
        <p:spPr>
          <a:xfrm>
            <a:off x="2591197" y="4867672"/>
            <a:ext cx="196145" cy="92333"/>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Page</a:t>
            </a:r>
          </a:p>
        </p:txBody>
      </p:sp>
      <p:pic>
        <p:nvPicPr>
          <p:cNvPr id="3" name="Picture 2"/>
          <p:cNvPicPr>
            <a:picLocks noChangeAspect="1"/>
          </p:cNvPicPr>
          <p:nvPr/>
        </p:nvPicPr>
        <p:blipFill>
          <a:blip r:embed="rId19"/>
          <a:stretch>
            <a:fillRect/>
          </a:stretch>
        </p:blipFill>
        <p:spPr>
          <a:xfrm>
            <a:off x="6992142" y="2588921"/>
            <a:ext cx="1191096" cy="297774"/>
          </a:xfrm>
          <a:prstGeom prst="rect">
            <a:avLst/>
          </a:prstGeom>
        </p:spPr>
      </p:pic>
      <p:pic>
        <p:nvPicPr>
          <p:cNvPr id="5" name="Picture 4"/>
          <p:cNvPicPr>
            <a:picLocks noChangeAspect="1"/>
          </p:cNvPicPr>
          <p:nvPr/>
        </p:nvPicPr>
        <p:blipFill>
          <a:blip r:embed="rId20"/>
          <a:stretch>
            <a:fillRect/>
          </a:stretch>
        </p:blipFill>
        <p:spPr>
          <a:xfrm>
            <a:off x="7027499" y="2937159"/>
            <a:ext cx="568479" cy="568479"/>
          </a:xfrm>
          <a:prstGeom prst="rect">
            <a:avLst/>
          </a:prstGeom>
        </p:spPr>
      </p:pic>
      <p:pic>
        <p:nvPicPr>
          <p:cNvPr id="6" name="Picture 5"/>
          <p:cNvPicPr>
            <a:picLocks noChangeAspect="1"/>
          </p:cNvPicPr>
          <p:nvPr/>
        </p:nvPicPr>
        <p:blipFill>
          <a:blip r:embed="rId21"/>
          <a:stretch>
            <a:fillRect/>
          </a:stretch>
        </p:blipFill>
        <p:spPr>
          <a:xfrm>
            <a:off x="403814" y="1579894"/>
            <a:ext cx="963136" cy="314357"/>
          </a:xfrm>
          <a:prstGeom prst="rect">
            <a:avLst/>
          </a:prstGeom>
        </p:spPr>
      </p:pic>
      <p:grpSp>
        <p:nvGrpSpPr>
          <p:cNvPr id="18" name="Group 17"/>
          <p:cNvGrpSpPr/>
          <p:nvPr/>
        </p:nvGrpSpPr>
        <p:grpSpPr>
          <a:xfrm>
            <a:off x="390354" y="2283558"/>
            <a:ext cx="976596" cy="453916"/>
            <a:chOff x="353552" y="3138907"/>
            <a:chExt cx="964149" cy="366731"/>
          </a:xfrm>
        </p:grpSpPr>
        <p:sp>
          <p:nvSpPr>
            <p:cNvPr id="17" name="Rectangle 16"/>
            <p:cNvSpPr/>
            <p:nvPr/>
          </p:nvSpPr>
          <p:spPr>
            <a:xfrm>
              <a:off x="353552" y="3138907"/>
              <a:ext cx="964149" cy="366731"/>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endParaRPr>
            </a:p>
          </p:txBody>
        </p:sp>
        <p:pic>
          <p:nvPicPr>
            <p:cNvPr id="16" name="Picture 15"/>
            <p:cNvPicPr>
              <a:picLocks noChangeAspect="1"/>
            </p:cNvPicPr>
            <p:nvPr/>
          </p:nvPicPr>
          <p:blipFill>
            <a:blip r:embed="rId22"/>
            <a:stretch>
              <a:fillRect/>
            </a:stretch>
          </p:blipFill>
          <p:spPr>
            <a:xfrm>
              <a:off x="373431" y="3159886"/>
              <a:ext cx="900905" cy="341252"/>
            </a:xfrm>
            <a:prstGeom prst="rect">
              <a:avLst/>
            </a:prstGeom>
          </p:spPr>
        </p:pic>
      </p:grpSp>
      <p:pic>
        <p:nvPicPr>
          <p:cNvPr id="19" name="Picture 18"/>
          <p:cNvPicPr>
            <a:picLocks noChangeAspect="1"/>
          </p:cNvPicPr>
          <p:nvPr/>
        </p:nvPicPr>
        <p:blipFill>
          <a:blip r:embed="rId23"/>
          <a:stretch>
            <a:fillRect/>
          </a:stretch>
        </p:blipFill>
        <p:spPr>
          <a:xfrm>
            <a:off x="364122" y="3278949"/>
            <a:ext cx="1000480" cy="277505"/>
          </a:xfrm>
          <a:prstGeom prst="rect">
            <a:avLst/>
          </a:prstGeom>
        </p:spPr>
      </p:pic>
      <p:pic>
        <p:nvPicPr>
          <p:cNvPr id="20" name="Picture 19"/>
          <p:cNvPicPr>
            <a:picLocks noChangeAspect="1"/>
          </p:cNvPicPr>
          <p:nvPr/>
        </p:nvPicPr>
        <p:blipFill>
          <a:blip r:embed="rId24"/>
          <a:stretch>
            <a:fillRect/>
          </a:stretch>
        </p:blipFill>
        <p:spPr>
          <a:xfrm>
            <a:off x="403814" y="1925713"/>
            <a:ext cx="963136" cy="326383"/>
          </a:xfrm>
          <a:prstGeom prst="rect">
            <a:avLst/>
          </a:prstGeom>
        </p:spPr>
      </p:pic>
      <p:pic>
        <p:nvPicPr>
          <p:cNvPr id="24" name="Picture 23"/>
          <p:cNvPicPr>
            <a:picLocks noChangeAspect="1"/>
          </p:cNvPicPr>
          <p:nvPr/>
        </p:nvPicPr>
        <p:blipFill>
          <a:blip r:embed="rId25"/>
          <a:stretch>
            <a:fillRect/>
          </a:stretch>
        </p:blipFill>
        <p:spPr>
          <a:xfrm>
            <a:off x="374160" y="2761544"/>
            <a:ext cx="990000" cy="195477"/>
          </a:xfrm>
          <a:prstGeom prst="rect">
            <a:avLst/>
          </a:prstGeom>
        </p:spPr>
      </p:pic>
      <p:pic>
        <p:nvPicPr>
          <p:cNvPr id="25" name="Picture 24"/>
          <p:cNvPicPr>
            <a:picLocks noChangeAspect="1"/>
          </p:cNvPicPr>
          <p:nvPr/>
        </p:nvPicPr>
        <p:blipFill>
          <a:blip r:embed="rId26"/>
          <a:stretch>
            <a:fillRect/>
          </a:stretch>
        </p:blipFill>
        <p:spPr>
          <a:xfrm>
            <a:off x="362956" y="2975439"/>
            <a:ext cx="1003994" cy="275432"/>
          </a:xfrm>
          <a:prstGeom prst="rect">
            <a:avLst/>
          </a:prstGeom>
        </p:spPr>
      </p:pic>
      <p:sp>
        <p:nvSpPr>
          <p:cNvPr id="26" name="TextBox 25"/>
          <p:cNvSpPr txBox="1"/>
          <p:nvPr/>
        </p:nvSpPr>
        <p:spPr>
          <a:xfrm>
            <a:off x="599090" y="3458989"/>
            <a:ext cx="441146"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IBM Plex Sans"/>
                <a:ea typeface="+mn-ea"/>
                <a:cs typeface="+mn-cs"/>
              </a:rPr>
              <a:t>…</a:t>
            </a:r>
          </a:p>
        </p:txBody>
      </p:sp>
      <p:pic>
        <p:nvPicPr>
          <p:cNvPr id="27" name="Picture 26"/>
          <p:cNvPicPr>
            <a:picLocks noChangeAspect="1"/>
          </p:cNvPicPr>
          <p:nvPr/>
        </p:nvPicPr>
        <p:blipFill>
          <a:blip r:embed="rId27"/>
          <a:stretch>
            <a:fillRect/>
          </a:stretch>
        </p:blipFill>
        <p:spPr>
          <a:xfrm>
            <a:off x="839867" y="3939901"/>
            <a:ext cx="718362" cy="358233"/>
          </a:xfrm>
          <a:prstGeom prst="rect">
            <a:avLst/>
          </a:prstGeom>
        </p:spPr>
      </p:pic>
      <p:pic>
        <p:nvPicPr>
          <p:cNvPr id="28" name="Picture 27"/>
          <p:cNvPicPr>
            <a:picLocks noChangeAspect="1"/>
          </p:cNvPicPr>
          <p:nvPr/>
        </p:nvPicPr>
        <p:blipFill>
          <a:blip r:embed="rId28"/>
          <a:stretch>
            <a:fillRect/>
          </a:stretch>
        </p:blipFill>
        <p:spPr>
          <a:xfrm>
            <a:off x="277231" y="3939901"/>
            <a:ext cx="465601" cy="403521"/>
          </a:xfrm>
          <a:prstGeom prst="rect">
            <a:avLst/>
          </a:prstGeom>
          <a:ln>
            <a:solidFill>
              <a:schemeClr val="bg2"/>
            </a:solidFill>
          </a:ln>
        </p:spPr>
      </p:pic>
      <p:pic>
        <p:nvPicPr>
          <p:cNvPr id="29" name="Picture 28"/>
          <p:cNvPicPr>
            <a:picLocks noChangeAspect="1"/>
          </p:cNvPicPr>
          <p:nvPr/>
        </p:nvPicPr>
        <p:blipFill>
          <a:blip r:embed="rId29"/>
          <a:stretch>
            <a:fillRect/>
          </a:stretch>
        </p:blipFill>
        <p:spPr>
          <a:xfrm>
            <a:off x="248182" y="4398374"/>
            <a:ext cx="660819" cy="283208"/>
          </a:xfrm>
          <a:prstGeom prst="rect">
            <a:avLst/>
          </a:prstGeom>
          <a:ln>
            <a:solidFill>
              <a:schemeClr val="bg2"/>
            </a:solidFill>
          </a:ln>
        </p:spPr>
      </p:pic>
      <p:pic>
        <p:nvPicPr>
          <p:cNvPr id="32" name="Picture 31"/>
          <p:cNvPicPr>
            <a:picLocks noChangeAspect="1"/>
          </p:cNvPicPr>
          <p:nvPr/>
        </p:nvPicPr>
        <p:blipFill>
          <a:blip r:embed="rId30"/>
          <a:stretch>
            <a:fillRect/>
          </a:stretch>
        </p:blipFill>
        <p:spPr>
          <a:xfrm>
            <a:off x="964219" y="4414196"/>
            <a:ext cx="594010" cy="267385"/>
          </a:xfrm>
          <a:prstGeom prst="rect">
            <a:avLst/>
          </a:prstGeom>
          <a:ln>
            <a:solidFill>
              <a:schemeClr val="bg2"/>
            </a:solidFill>
          </a:ln>
        </p:spPr>
      </p:pic>
      <p:sp>
        <p:nvSpPr>
          <p:cNvPr id="82" name="TextBox 81"/>
          <p:cNvSpPr txBox="1"/>
          <p:nvPr/>
        </p:nvSpPr>
        <p:spPr>
          <a:xfrm>
            <a:off x="585382" y="4611100"/>
            <a:ext cx="441146"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IBM Plex Sans"/>
                <a:ea typeface="+mn-ea"/>
                <a:cs typeface="+mn-cs"/>
              </a:rPr>
              <a:t>…</a:t>
            </a:r>
          </a:p>
        </p:txBody>
      </p:sp>
      <p:pic>
        <p:nvPicPr>
          <p:cNvPr id="33" name="Picture 32"/>
          <p:cNvPicPr>
            <a:picLocks noChangeAspect="1"/>
          </p:cNvPicPr>
          <p:nvPr/>
        </p:nvPicPr>
        <p:blipFill>
          <a:blip r:embed="rId31"/>
          <a:stretch>
            <a:fillRect/>
          </a:stretch>
        </p:blipFill>
        <p:spPr>
          <a:xfrm>
            <a:off x="2879201" y="2601684"/>
            <a:ext cx="381000" cy="431800"/>
          </a:xfrm>
          <a:prstGeom prst="rect">
            <a:avLst/>
          </a:prstGeom>
        </p:spPr>
      </p:pic>
      <p:pic>
        <p:nvPicPr>
          <p:cNvPr id="34" name="Picture 33"/>
          <p:cNvPicPr>
            <a:picLocks noChangeAspect="1"/>
          </p:cNvPicPr>
          <p:nvPr/>
        </p:nvPicPr>
        <p:blipFill>
          <a:blip r:embed="rId32"/>
          <a:stretch>
            <a:fillRect/>
          </a:stretch>
        </p:blipFill>
        <p:spPr>
          <a:xfrm>
            <a:off x="850464" y="3952261"/>
            <a:ext cx="363869" cy="161260"/>
          </a:xfrm>
          <a:prstGeom prst="rect">
            <a:avLst/>
          </a:prstGeom>
        </p:spPr>
      </p:pic>
      <p:pic>
        <p:nvPicPr>
          <p:cNvPr id="41" name="Picture 40"/>
          <p:cNvPicPr>
            <a:picLocks noChangeAspect="1"/>
          </p:cNvPicPr>
          <p:nvPr/>
        </p:nvPicPr>
        <p:blipFill>
          <a:blip r:embed="rId33"/>
          <a:stretch>
            <a:fillRect/>
          </a:stretch>
        </p:blipFill>
        <p:spPr>
          <a:xfrm>
            <a:off x="3644935" y="2986028"/>
            <a:ext cx="629469" cy="243204"/>
          </a:xfrm>
          <a:prstGeom prst="rect">
            <a:avLst/>
          </a:prstGeom>
        </p:spPr>
      </p:pic>
      <p:pic>
        <p:nvPicPr>
          <p:cNvPr id="43" name="Picture 42"/>
          <p:cNvPicPr>
            <a:picLocks noChangeAspect="1"/>
          </p:cNvPicPr>
          <p:nvPr/>
        </p:nvPicPr>
        <p:blipFill>
          <a:blip r:embed="rId34"/>
          <a:stretch>
            <a:fillRect/>
          </a:stretch>
        </p:blipFill>
        <p:spPr>
          <a:xfrm>
            <a:off x="3598221" y="3512824"/>
            <a:ext cx="851495" cy="280284"/>
          </a:xfrm>
          <a:prstGeom prst="rect">
            <a:avLst/>
          </a:prstGeom>
        </p:spPr>
      </p:pic>
      <p:pic>
        <p:nvPicPr>
          <p:cNvPr id="44" name="Picture 43"/>
          <p:cNvPicPr>
            <a:picLocks noChangeAspect="1"/>
          </p:cNvPicPr>
          <p:nvPr/>
        </p:nvPicPr>
        <p:blipFill>
          <a:blip r:embed="rId35"/>
          <a:stretch>
            <a:fillRect/>
          </a:stretch>
        </p:blipFill>
        <p:spPr>
          <a:xfrm>
            <a:off x="3694005" y="3980470"/>
            <a:ext cx="1401750" cy="585498"/>
          </a:xfrm>
          <a:prstGeom prst="rect">
            <a:avLst/>
          </a:prstGeom>
        </p:spPr>
      </p:pic>
      <p:sp>
        <p:nvSpPr>
          <p:cNvPr id="45" name="TextBox 44"/>
          <p:cNvSpPr txBox="1"/>
          <p:nvPr/>
        </p:nvSpPr>
        <p:spPr>
          <a:xfrm>
            <a:off x="5207292" y="4210065"/>
            <a:ext cx="570990"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dirty="0">
                <a:ln>
                  <a:noFill/>
                </a:ln>
                <a:solidFill>
                  <a:srgbClr val="000000"/>
                </a:solidFill>
                <a:effectLst/>
                <a:uLnTx/>
                <a:uFillTx/>
                <a:latin typeface="IBM Plex Sans"/>
                <a:ea typeface="+mn-ea"/>
                <a:cs typeface="+mn-cs"/>
              </a:rPr>
              <a:t>Portal</a:t>
            </a:r>
          </a:p>
        </p:txBody>
      </p:sp>
      <p:cxnSp>
        <p:nvCxnSpPr>
          <p:cNvPr id="100" name="Straight Arrow Connector 99"/>
          <p:cNvCxnSpPr/>
          <p:nvPr/>
        </p:nvCxnSpPr>
        <p:spPr>
          <a:xfrm flipH="1">
            <a:off x="5650401" y="3410465"/>
            <a:ext cx="326568" cy="398367"/>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6139998" y="3413112"/>
            <a:ext cx="297421" cy="39307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6" cstate="screen"/>
          <a:stretch>
            <a:fillRect/>
          </a:stretch>
        </p:blipFill>
        <p:spPr>
          <a:xfrm>
            <a:off x="6186418" y="4450529"/>
            <a:ext cx="678942" cy="513502"/>
          </a:xfrm>
          <a:prstGeom prst="rect">
            <a:avLst/>
          </a:prstGeom>
        </p:spPr>
      </p:pic>
      <p:sp>
        <p:nvSpPr>
          <p:cNvPr id="105" name="TextBox 104"/>
          <p:cNvSpPr txBox="1"/>
          <p:nvPr/>
        </p:nvSpPr>
        <p:spPr>
          <a:xfrm>
            <a:off x="4187368" y="4433405"/>
            <a:ext cx="441146"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IBM Plex Sans"/>
                <a:ea typeface="+mn-ea"/>
                <a:cs typeface="+mn-cs"/>
              </a:rPr>
              <a:t>…</a:t>
            </a:r>
          </a:p>
        </p:txBody>
      </p:sp>
      <p:pic>
        <p:nvPicPr>
          <p:cNvPr id="55" name="Picture 54"/>
          <p:cNvPicPr>
            <a:picLocks noChangeAspect="1"/>
          </p:cNvPicPr>
          <p:nvPr/>
        </p:nvPicPr>
        <p:blipFill>
          <a:blip r:embed="rId37"/>
          <a:stretch>
            <a:fillRect/>
          </a:stretch>
        </p:blipFill>
        <p:spPr>
          <a:xfrm>
            <a:off x="7667735" y="3045084"/>
            <a:ext cx="972669" cy="394789"/>
          </a:xfrm>
          <a:prstGeom prst="rect">
            <a:avLst/>
          </a:prstGeom>
        </p:spPr>
      </p:pic>
      <p:pic>
        <p:nvPicPr>
          <p:cNvPr id="106" name="Picture 105"/>
          <p:cNvPicPr>
            <a:picLocks noChangeAspect="1"/>
          </p:cNvPicPr>
          <p:nvPr/>
        </p:nvPicPr>
        <p:blipFill>
          <a:blip r:embed="rId18" cstate="screen"/>
          <a:stretch>
            <a:fillRect/>
          </a:stretch>
        </p:blipFill>
        <p:spPr>
          <a:xfrm>
            <a:off x="4559796" y="3789263"/>
            <a:ext cx="608762" cy="575453"/>
          </a:xfrm>
          <a:prstGeom prst="rect">
            <a:avLst/>
          </a:prstGeom>
        </p:spPr>
      </p:pic>
      <p:pic>
        <p:nvPicPr>
          <p:cNvPr id="56" name="Picture 55"/>
          <p:cNvPicPr>
            <a:picLocks noChangeAspect="1"/>
          </p:cNvPicPr>
          <p:nvPr/>
        </p:nvPicPr>
        <p:blipFill>
          <a:blip r:embed="rId38"/>
          <a:stretch>
            <a:fillRect/>
          </a:stretch>
        </p:blipFill>
        <p:spPr>
          <a:xfrm>
            <a:off x="5245108" y="3698659"/>
            <a:ext cx="563622" cy="563622"/>
          </a:xfrm>
          <a:prstGeom prst="rect">
            <a:avLst/>
          </a:prstGeom>
        </p:spPr>
      </p:pic>
      <p:sp>
        <p:nvSpPr>
          <p:cNvPr id="21" name="Title 20"/>
          <p:cNvSpPr>
            <a:spLocks noGrp="1"/>
          </p:cNvSpPr>
          <p:nvPr>
            <p:ph type="title"/>
          </p:nvPr>
        </p:nvSpPr>
        <p:spPr>
          <a:xfrm>
            <a:off x="228600" y="201168"/>
            <a:ext cx="8686800" cy="381000"/>
          </a:xfrm>
        </p:spPr>
        <p:txBody>
          <a:bodyPr/>
          <a:lstStyle/>
          <a:p>
            <a:r>
              <a:rPr lang="en-US" dirty="0"/>
              <a:t>Development modernization and pre-integrated DevOps</a:t>
            </a:r>
          </a:p>
        </p:txBody>
      </p:sp>
      <p:sp>
        <p:nvSpPr>
          <p:cNvPr id="15" name="Slide Number Placeholder 14"/>
          <p:cNvSpPr>
            <a:spLocks noGrp="1"/>
          </p:cNvSpPr>
          <p:nvPr>
            <p:ph type="sldNum" sz="quarter" idx="10"/>
          </p:nvPr>
        </p:nvSpPr>
        <p:spPr/>
        <p:txBody>
          <a:bodyPr/>
          <a:lstStyle/>
          <a:p>
            <a:pPr>
              <a:defRPr/>
            </a:pPr>
            <a:fld id="{2BB066EB-2C69-4AC0-AB21-2B2AADB7CC10}" type="slidenum">
              <a:rPr lang="en-US" sz="900" smtClean="0">
                <a:solidFill>
                  <a:srgbClr val="000000"/>
                </a:solidFill>
              </a:rPr>
              <a:t>33</a:t>
            </a:fld>
            <a:endParaRPr lang="en-US" sz="900" dirty="0">
              <a:solidFill>
                <a:srgbClr val="000000"/>
              </a:solidFill>
            </a:endParaRPr>
          </a:p>
        </p:txBody>
      </p:sp>
      <p:sp>
        <p:nvSpPr>
          <p:cNvPr id="11" name="Footer Placeholder 10"/>
          <p:cNvSpPr>
            <a:spLocks noGrp="1"/>
          </p:cNvSpPr>
          <p:nvPr>
            <p:ph type="ftr" sz="quarter" idx="11"/>
          </p:nvPr>
        </p:nvSpPr>
        <p:spPr/>
        <p:txBody>
          <a:bodyPr/>
          <a:lstStyle/>
          <a:p>
            <a:pPr>
              <a:defRPr/>
            </a:pPr>
            <a:r>
              <a:rPr lang="en-US" sz="900" dirty="0">
                <a:solidFill>
                  <a:srgbClr val="000000"/>
                </a:solidFill>
              </a:rPr>
              <a:t>IBM Cloud / © 2018 IBM Corporation</a:t>
            </a:r>
          </a:p>
        </p:txBody>
      </p:sp>
    </p:spTree>
    <p:extLst>
      <p:ext uri="{BB962C8B-B14F-4D97-AF65-F5344CB8AC3E}">
        <p14:creationId xmlns:p14="http://schemas.microsoft.com/office/powerpoint/2010/main" val="14640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6" name="TextBox 30"/>
          <p:cNvSpPr txBox="1"/>
          <p:nvPr/>
        </p:nvSpPr>
        <p:spPr>
          <a:xfrm>
            <a:off x="984333" y="968323"/>
            <a:ext cx="7973546" cy="32316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20" tIns="45720" rIns="45720" bIns="45720">
            <a:spAutoFit/>
          </a:bodyPr>
          <a:lstStyle/>
          <a:p>
            <a:pPr marL="285750"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kern="0">
                <a:solidFill>
                  <a:srgbClr val="000000"/>
                </a:solidFill>
                <a:latin typeface="IBM Plex Sans"/>
                <a:sym typeface="IBM Plex Sans"/>
              </a:rPr>
              <a:t>Docker essentials: Extend your apps with containers</a:t>
            </a:r>
          </a:p>
          <a:p>
            <a:pPr marL="542925" lvl="2"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u="sng" kern="0">
                <a:solidFill>
                  <a:srgbClr val="0000FF"/>
                </a:solidFill>
                <a:uFill>
                  <a:solidFill>
                    <a:srgbClr val="0000FF"/>
                  </a:solidFill>
                </a:uFill>
                <a:latin typeface="IBM Plex Sans"/>
                <a:sym typeface="IBM Plex Sans"/>
                <a:hlinkClick r:id="rId2"/>
              </a:rPr>
              <a:t>https://developer.ibm.com/courses/all/docker-essentials-extend-your-apps-with-containers/</a:t>
            </a:r>
            <a:r>
              <a:rPr sz="1200" kern="0">
                <a:solidFill>
                  <a:srgbClr val="000000"/>
                </a:solidFill>
                <a:latin typeface="IBM Plex Sans"/>
                <a:sym typeface="IBM Plex Sans"/>
              </a:rPr>
              <a:t> </a:t>
            </a:r>
            <a:endParaRPr sz="1200" i="1" kern="0">
              <a:solidFill>
                <a:srgbClr val="000000"/>
              </a:solidFill>
              <a:latin typeface="IBM Plex Sans"/>
              <a:sym typeface="IBM Plex Sans"/>
            </a:endParaRPr>
          </a:p>
          <a:p>
            <a:pPr marL="285750" indent="-285750" defTabSz="685800" hangingPunct="0">
              <a:buSzPct val="100000"/>
              <a:buFont typeface="Arial"/>
              <a:buChar char="•"/>
              <a:defRPr sz="3200">
                <a:solidFill>
                  <a:srgbClr val="000000"/>
                </a:solidFill>
                <a:latin typeface="IBM Plex Sans"/>
                <a:ea typeface="IBM Plex Sans"/>
                <a:cs typeface="IBM Plex Sans"/>
                <a:sym typeface="IBM Plex Sans"/>
              </a:defRPr>
            </a:pPr>
            <a:endParaRPr sz="1200" i="1" kern="0">
              <a:solidFill>
                <a:srgbClr val="000000"/>
              </a:solidFill>
              <a:latin typeface="IBM Plex Sans"/>
              <a:sym typeface="IBM Plex Sans"/>
            </a:endParaRPr>
          </a:p>
          <a:p>
            <a:pPr marL="285750"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kern="0">
                <a:solidFill>
                  <a:srgbClr val="000000"/>
                </a:solidFill>
                <a:latin typeface="IBM Plex Sans"/>
                <a:sym typeface="IBM Plex Sans"/>
              </a:rPr>
              <a:t>Get started with Kubernetes and IBM Cloud Kubernetes Service</a:t>
            </a:r>
          </a:p>
          <a:p>
            <a:pPr marL="542925" lvl="2"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u="sng" kern="0">
                <a:solidFill>
                  <a:srgbClr val="0000FF"/>
                </a:solidFill>
                <a:uFill>
                  <a:solidFill>
                    <a:srgbClr val="0000FF"/>
                  </a:solidFill>
                </a:uFill>
                <a:latin typeface="IBM Plex Sans"/>
                <a:sym typeface="IBM Plex Sans"/>
                <a:hlinkClick r:id="rId3"/>
              </a:rPr>
              <a:t>https://developer.ibm.com/courses/all/get-started-kubernetes-ibm-cloud-container-service/</a:t>
            </a:r>
            <a:r>
              <a:rPr sz="1200" kern="0">
                <a:solidFill>
                  <a:srgbClr val="000000"/>
                </a:solidFill>
                <a:latin typeface="IBM Plex Sans"/>
                <a:sym typeface="IBM Plex Sans"/>
              </a:rPr>
              <a:t> </a:t>
            </a:r>
          </a:p>
          <a:p>
            <a:pPr marL="285750" indent="-285750" defTabSz="685800" hangingPunct="0">
              <a:buSzPct val="100000"/>
              <a:buFont typeface="Arial"/>
              <a:buChar char="•"/>
              <a:defRPr sz="3200">
                <a:solidFill>
                  <a:srgbClr val="000000"/>
                </a:solidFill>
                <a:latin typeface="IBM Plex Sans"/>
                <a:ea typeface="IBM Plex Sans"/>
                <a:cs typeface="IBM Plex Sans"/>
                <a:sym typeface="IBM Plex Sans"/>
              </a:defRPr>
            </a:pPr>
            <a:endParaRPr sz="1200" kern="0">
              <a:solidFill>
                <a:srgbClr val="000000"/>
              </a:solidFill>
              <a:latin typeface="IBM Plex Sans"/>
              <a:sym typeface="IBM Plex Sans"/>
            </a:endParaRPr>
          </a:p>
          <a:p>
            <a:pPr marL="285750"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kern="0">
                <a:solidFill>
                  <a:srgbClr val="000000"/>
                </a:solidFill>
                <a:latin typeface="IBM Plex Sans"/>
                <a:sym typeface="IBM Plex Sans"/>
              </a:rPr>
              <a:t>Get started with Istio and IBM Cloud Kubernetes Service</a:t>
            </a:r>
          </a:p>
          <a:p>
            <a:pPr marL="542925" lvl="2"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u="sng" kern="0">
                <a:solidFill>
                  <a:srgbClr val="0000FF"/>
                </a:solidFill>
                <a:uFill>
                  <a:solidFill>
                    <a:srgbClr val="0000FF"/>
                  </a:solidFill>
                </a:uFill>
                <a:latin typeface="IBM Plex Sans"/>
                <a:sym typeface="IBM Plex Sans"/>
                <a:hlinkClick r:id="rId4"/>
              </a:rPr>
              <a:t>https://developer.ibm.com/courses/all/get-started-istio-ibm-cloud-container-service/</a:t>
            </a:r>
            <a:r>
              <a:rPr sz="1200" kern="0">
                <a:solidFill>
                  <a:srgbClr val="000000"/>
                </a:solidFill>
                <a:latin typeface="IBM Plex Sans"/>
                <a:sym typeface="IBM Plex Sans"/>
              </a:rPr>
              <a:t> </a:t>
            </a:r>
          </a:p>
          <a:p>
            <a:pPr defTabSz="685800" hangingPunct="0">
              <a:defRPr sz="3200">
                <a:solidFill>
                  <a:srgbClr val="000000"/>
                </a:solidFill>
                <a:latin typeface="IBM Plex Sans"/>
                <a:ea typeface="IBM Plex Sans"/>
                <a:cs typeface="IBM Plex Sans"/>
                <a:sym typeface="IBM Plex Sans"/>
              </a:defRPr>
            </a:pPr>
            <a:endParaRPr sz="1200" kern="0">
              <a:solidFill>
                <a:srgbClr val="000000"/>
              </a:solidFill>
              <a:latin typeface="IBM Plex Sans"/>
              <a:sym typeface="IBM Plex Sans"/>
            </a:endParaRPr>
          </a:p>
          <a:p>
            <a:pPr marL="285750"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kern="0">
                <a:solidFill>
                  <a:srgbClr val="000000"/>
                </a:solidFill>
                <a:latin typeface="IBM Plex Sans"/>
                <a:sym typeface="IBM Plex Sans"/>
              </a:rPr>
              <a:t>Use the “Develop and test microservices with Kubernetes and Helm” toolchain</a:t>
            </a:r>
          </a:p>
          <a:p>
            <a:pPr marL="542925" lvl="2" indent="-285750" defTabSz="685800" hangingPunct="0">
              <a:buSzPct val="100000"/>
              <a:buFont typeface="Arial"/>
              <a:buChar char="•"/>
              <a:defRPr sz="3200">
                <a:solidFill>
                  <a:srgbClr val="000000"/>
                </a:solidFill>
                <a:latin typeface="IBM Plex Sans"/>
                <a:ea typeface="IBM Plex Sans"/>
                <a:cs typeface="IBM Plex Sans"/>
                <a:sym typeface="IBM Plex Sans"/>
              </a:defRPr>
            </a:pPr>
            <a:r>
              <a:rPr sz="1200" u="sng" kern="0">
                <a:solidFill>
                  <a:srgbClr val="0000FF"/>
                </a:solidFill>
                <a:uFill>
                  <a:solidFill>
                    <a:srgbClr val="0000FF"/>
                  </a:solidFill>
                </a:uFill>
                <a:latin typeface="IBM Plex Sans"/>
                <a:sym typeface="IBM Plex Sans"/>
                <a:hlinkClick r:id="rId5"/>
              </a:rPr>
              <a:t>https://www.ibm.com/cloud/garage/tutorials/use-develop-test-microservices-with-kubernetes-and-helm-toolchain</a:t>
            </a:r>
            <a:r>
              <a:rPr sz="1200" kern="0">
                <a:solidFill>
                  <a:srgbClr val="000000"/>
                </a:solidFill>
                <a:latin typeface="IBM Plex Sans"/>
                <a:sym typeface="IBM Plex Sans"/>
              </a:rPr>
              <a:t> </a:t>
            </a:r>
          </a:p>
          <a:p>
            <a:pPr defTabSz="685800" hangingPunct="0">
              <a:defRPr sz="3200">
                <a:solidFill>
                  <a:srgbClr val="000000"/>
                </a:solidFill>
                <a:latin typeface="IBM Plex Sans"/>
                <a:ea typeface="IBM Plex Sans"/>
                <a:cs typeface="IBM Plex Sans"/>
                <a:sym typeface="IBM Plex Sans"/>
              </a:defRPr>
            </a:pPr>
            <a:endParaRPr sz="1200" kern="0">
              <a:solidFill>
                <a:srgbClr val="000000"/>
              </a:solidFill>
              <a:latin typeface="IBM Plex Sans"/>
              <a:sym typeface="IBM Plex Sans"/>
            </a:endParaRPr>
          </a:p>
          <a:p>
            <a:pPr marL="85725" lvl="1" indent="-85725" defTabSz="133350" hangingPunct="0">
              <a:buClr>
                <a:srgbClr val="454545"/>
              </a:buClr>
              <a:buSzPct val="100000"/>
              <a:buFont typeface="Helvetica Neue"/>
              <a:buChar char="•"/>
              <a:defRPr sz="3200">
                <a:solidFill>
                  <a:srgbClr val="E4AF0A"/>
                </a:solidFill>
                <a:latin typeface="IBM Plex Sans"/>
                <a:ea typeface="IBM Plex Sans"/>
                <a:cs typeface="IBM Plex Sans"/>
                <a:sym typeface="IBM Plex Sans"/>
              </a:defRPr>
            </a:pPr>
            <a:r>
              <a:rPr sz="1200" kern="0">
                <a:solidFill>
                  <a:srgbClr val="454545"/>
                </a:solidFill>
                <a:latin typeface="IBM Plex Sans"/>
                <a:sym typeface="IBM Plex Sans"/>
              </a:rPr>
              <a:t>Using Istio across public and private clusters - </a:t>
            </a:r>
            <a:r>
              <a:rPr sz="1200" u="sng" kern="0">
                <a:solidFill>
                  <a:srgbClr val="0000FF"/>
                </a:solidFill>
                <a:uFill>
                  <a:solidFill>
                    <a:srgbClr val="0000FF"/>
                  </a:solidFill>
                </a:uFill>
                <a:latin typeface="IBM Plex Sans"/>
                <a:sym typeface="IBM Plex Sans"/>
                <a:hlinkClick r:id="rId6"/>
              </a:rPr>
              <a:t>https://developer.ibm.com/patterns/istio-for-multi-clusters-across-iks-and-icp/</a:t>
            </a:r>
          </a:p>
          <a:p>
            <a:pPr marL="85725" lvl="1" indent="-85725" defTabSz="133350" hangingPunct="0">
              <a:buClr>
                <a:srgbClr val="454545"/>
              </a:buClr>
              <a:buSzPct val="100000"/>
              <a:buFont typeface="Helvetica Neue"/>
              <a:buChar char="•"/>
              <a:defRPr sz="3200">
                <a:solidFill>
                  <a:srgbClr val="E4AF0A"/>
                </a:solidFill>
                <a:latin typeface="IBM Plex Sans"/>
                <a:ea typeface="IBM Plex Sans"/>
                <a:cs typeface="IBM Plex Sans"/>
                <a:sym typeface="IBM Plex Sans"/>
              </a:defRPr>
            </a:pPr>
            <a:endParaRPr sz="1200" u="sng" kern="0">
              <a:solidFill>
                <a:srgbClr val="0000FF"/>
              </a:solidFill>
              <a:uFill>
                <a:solidFill>
                  <a:srgbClr val="0000FF"/>
                </a:solidFill>
              </a:uFill>
              <a:latin typeface="IBM Plex Sans"/>
              <a:sym typeface="IBM Plex Sans"/>
              <a:hlinkClick r:id="rId6"/>
            </a:endParaRPr>
          </a:p>
          <a:p>
            <a:pPr marL="85725" lvl="1" indent="-85725" defTabSz="133350" hangingPunct="0">
              <a:buClr>
                <a:srgbClr val="454545"/>
              </a:buClr>
              <a:buSzPct val="100000"/>
              <a:buFont typeface="Helvetica Neue"/>
              <a:buChar char="•"/>
              <a:defRPr sz="3200">
                <a:solidFill>
                  <a:srgbClr val="E4AF0A"/>
                </a:solidFill>
                <a:latin typeface="IBM Plex Sans"/>
                <a:ea typeface="IBM Plex Sans"/>
                <a:cs typeface="IBM Plex Sans"/>
                <a:sym typeface="IBM Plex Sans"/>
              </a:defRPr>
            </a:pPr>
            <a:r>
              <a:rPr sz="1200" u="sng" kern="0">
                <a:solidFill>
                  <a:srgbClr val="0000FF"/>
                </a:solidFill>
                <a:uFill>
                  <a:solidFill>
                    <a:srgbClr val="0000FF"/>
                  </a:solidFill>
                </a:uFill>
                <a:latin typeface="IBM Plex Sans"/>
                <a:sym typeface="IBM Plex Sans"/>
                <a:hlinkClick r:id="rId7"/>
              </a:rPr>
              <a:t>https://cognitiveclass.ai/learn/containers-k8s-and-istio-on-ibm-cloud/</a:t>
            </a:r>
            <a:r>
              <a:rPr sz="1200" kern="0">
                <a:solidFill>
                  <a:srgbClr val="E4AF0A"/>
                </a:solidFill>
                <a:latin typeface="IBM Plex Sans"/>
                <a:sym typeface="IBM Plex Sans"/>
              </a:rPr>
              <a:t> </a:t>
            </a:r>
          </a:p>
        </p:txBody>
      </p:sp>
      <p:sp>
        <p:nvSpPr>
          <p:cNvPr id="6907" name="Educational Courses - Certify your Knowledge"/>
          <p:cNvSpPr txBox="1"/>
          <p:nvPr/>
        </p:nvSpPr>
        <p:spPr>
          <a:xfrm>
            <a:off x="948874" y="249801"/>
            <a:ext cx="6876883" cy="347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6600" b="1">
                <a:solidFill>
                  <a:srgbClr val="000000"/>
                </a:solidFill>
                <a:latin typeface="IBM Plex Sans"/>
                <a:ea typeface="IBM Plex Sans"/>
                <a:cs typeface="IBM Plex Sans"/>
                <a:sym typeface="IBM Plex Sans"/>
              </a:defRPr>
            </a:lvl1pPr>
          </a:lstStyle>
          <a:p>
            <a:pPr defTabSz="309563" hangingPunct="0">
              <a:lnSpc>
                <a:spcPct val="80000"/>
              </a:lnSpc>
            </a:pPr>
            <a:r>
              <a:rPr sz="2475" kern="0"/>
              <a:t>Educational Courses - Certify your Knowledge</a:t>
            </a:r>
          </a:p>
        </p:txBody>
      </p:sp>
    </p:spTree>
    <p:extLst>
      <p:ext uri="{BB962C8B-B14F-4D97-AF65-F5344CB8AC3E}">
        <p14:creationId xmlns:p14="http://schemas.microsoft.com/office/powerpoint/2010/main" val="204928408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0">
            <a:extLst>
              <a:ext uri="{FF2B5EF4-FFF2-40B4-BE49-F238E27FC236}">
                <a16:creationId xmlns:a16="http://schemas.microsoft.com/office/drawing/2014/main" id="{9F3B73C1-2E40-0C40-B82D-3D618AF8C22C}"/>
              </a:ext>
            </a:extLst>
          </p:cNvPr>
          <p:cNvSpPr txBox="1">
            <a:spLocks noChangeArrowheads="1"/>
          </p:cNvSpPr>
          <p:nvPr/>
        </p:nvSpPr>
        <p:spPr bwMode="auto">
          <a:xfrm>
            <a:off x="260747" y="132160"/>
            <a:ext cx="8734425" cy="67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spcBef>
                <a:spcPct val="0"/>
              </a:spcBef>
              <a:spcAft>
                <a:spcPct val="0"/>
              </a:spcAft>
              <a:buNone/>
            </a:pPr>
            <a:r>
              <a:rPr lang="en-US" altLang="en-US" sz="3300">
                <a:solidFill>
                  <a:prstClr val="black"/>
                </a:solidFill>
                <a:latin typeface="Calibri Light" panose="020F0302020204030204" pitchFamily="34" charset="0"/>
              </a:rPr>
              <a:t>Stay Connected and continue coding !</a:t>
            </a:r>
          </a:p>
        </p:txBody>
      </p:sp>
      <p:pic>
        <p:nvPicPr>
          <p:cNvPr id="13314" name="Content Placeholder 9">
            <a:extLst>
              <a:ext uri="{FF2B5EF4-FFF2-40B4-BE49-F238E27FC236}">
                <a16:creationId xmlns:a16="http://schemas.microsoft.com/office/drawing/2014/main" id="{9F5B0675-C3E7-B646-81AE-2D66AA5CF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599010"/>
            <a:ext cx="879872" cy="87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6">
            <a:extLst>
              <a:ext uri="{FF2B5EF4-FFF2-40B4-BE49-F238E27FC236}">
                <a16:creationId xmlns:a16="http://schemas.microsoft.com/office/drawing/2014/main" id="{6F86F2AC-1DE0-1943-B1AE-69B76C7A1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3882628"/>
            <a:ext cx="790575"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7">
            <a:extLst>
              <a:ext uri="{FF2B5EF4-FFF2-40B4-BE49-F238E27FC236}">
                <a16:creationId xmlns:a16="http://schemas.microsoft.com/office/drawing/2014/main" id="{87FD3D3C-97AC-5947-B3FE-C85232776C93}"/>
              </a:ext>
            </a:extLst>
          </p:cNvPr>
          <p:cNvSpPr>
            <a:spLocks noChangeArrowheads="1"/>
          </p:cNvSpPr>
          <p:nvPr/>
        </p:nvSpPr>
        <p:spPr bwMode="auto">
          <a:xfrm>
            <a:off x="1253729" y="1613297"/>
            <a:ext cx="34671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base">
              <a:lnSpc>
                <a:spcPct val="100000"/>
              </a:lnSpc>
              <a:spcBef>
                <a:spcPct val="0"/>
              </a:spcBef>
              <a:spcAft>
                <a:spcPct val="0"/>
              </a:spcAft>
              <a:buNone/>
            </a:pPr>
            <a:r>
              <a:rPr lang="en-US" altLang="en-US" sz="1500">
                <a:solidFill>
                  <a:prstClr val="black"/>
                </a:solidFill>
              </a:rPr>
              <a:t>Code &amp; instructions available here </a:t>
            </a:r>
            <a:r>
              <a:rPr lang="en-US" altLang="en-US" sz="1500">
                <a:solidFill>
                  <a:prstClr val="black"/>
                </a:solidFill>
                <a:hlinkClick r:id="rId4"/>
              </a:rPr>
              <a:t>https://github.com/IBMDevConnect</a:t>
            </a:r>
            <a:r>
              <a:rPr lang="en-US" altLang="en-US" sz="1500">
                <a:solidFill>
                  <a:prstClr val="black"/>
                </a:solidFill>
              </a:rPr>
              <a:t> </a:t>
            </a:r>
            <a:endParaRPr lang="en-US" altLang="en-US" sz="1350">
              <a:solidFill>
                <a:prstClr val="black"/>
              </a:solidFill>
            </a:endParaRPr>
          </a:p>
        </p:txBody>
      </p:sp>
      <p:sp>
        <p:nvSpPr>
          <p:cNvPr id="13317" name="Rectangle 8">
            <a:extLst>
              <a:ext uri="{FF2B5EF4-FFF2-40B4-BE49-F238E27FC236}">
                <a16:creationId xmlns:a16="http://schemas.microsoft.com/office/drawing/2014/main" id="{5A22237F-CC9F-8B4D-8591-F949C7FE806C}"/>
              </a:ext>
            </a:extLst>
          </p:cNvPr>
          <p:cNvSpPr>
            <a:spLocks noChangeArrowheads="1"/>
          </p:cNvSpPr>
          <p:nvPr/>
        </p:nvSpPr>
        <p:spPr bwMode="auto">
          <a:xfrm>
            <a:off x="1253728" y="2705101"/>
            <a:ext cx="284077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base">
              <a:lnSpc>
                <a:spcPct val="100000"/>
              </a:lnSpc>
              <a:spcBef>
                <a:spcPct val="0"/>
              </a:spcBef>
              <a:spcAft>
                <a:spcPct val="0"/>
              </a:spcAft>
              <a:buNone/>
            </a:pPr>
            <a:r>
              <a:rPr lang="en-US" altLang="en-US" sz="1350">
                <a:solidFill>
                  <a:prstClr val="black"/>
                </a:solidFill>
              </a:rPr>
              <a:t>Check out the code patterns</a:t>
            </a:r>
          </a:p>
          <a:p>
            <a:pPr defTabSz="685800" fontAlgn="base">
              <a:lnSpc>
                <a:spcPct val="100000"/>
              </a:lnSpc>
              <a:spcBef>
                <a:spcPct val="0"/>
              </a:spcBef>
              <a:spcAft>
                <a:spcPct val="0"/>
              </a:spcAft>
              <a:buNone/>
            </a:pPr>
            <a:r>
              <a:rPr lang="en-US" altLang="en-US" sz="1350">
                <a:solidFill>
                  <a:prstClr val="black"/>
                </a:solidFill>
                <a:hlinkClick r:id="rId5"/>
              </a:rPr>
              <a:t>https://developer.ibm.com/patterns/</a:t>
            </a:r>
            <a:r>
              <a:rPr lang="en-US" altLang="en-US" sz="1350">
                <a:solidFill>
                  <a:prstClr val="black"/>
                </a:solidFill>
              </a:rPr>
              <a:t> </a:t>
            </a:r>
          </a:p>
        </p:txBody>
      </p:sp>
      <p:sp>
        <p:nvSpPr>
          <p:cNvPr id="13318" name="Rectangle 9">
            <a:extLst>
              <a:ext uri="{FF2B5EF4-FFF2-40B4-BE49-F238E27FC236}">
                <a16:creationId xmlns:a16="http://schemas.microsoft.com/office/drawing/2014/main" id="{E5EB3D0D-4571-EA4B-B53D-20E0B9F1847D}"/>
              </a:ext>
            </a:extLst>
          </p:cNvPr>
          <p:cNvSpPr>
            <a:spLocks noChangeArrowheads="1"/>
          </p:cNvSpPr>
          <p:nvPr/>
        </p:nvSpPr>
        <p:spPr bwMode="auto">
          <a:xfrm>
            <a:off x="1253729" y="3781426"/>
            <a:ext cx="256817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base">
              <a:lnSpc>
                <a:spcPct val="100000"/>
              </a:lnSpc>
              <a:spcBef>
                <a:spcPct val="0"/>
              </a:spcBef>
              <a:spcAft>
                <a:spcPct val="0"/>
              </a:spcAft>
              <a:buNone/>
            </a:pPr>
            <a:r>
              <a:rPr lang="en-US" altLang="en-US" sz="1500">
                <a:solidFill>
                  <a:prstClr val="black"/>
                </a:solidFill>
              </a:rPr>
              <a:t>Join our Slack team and stay in touch with the experts</a:t>
            </a:r>
          </a:p>
          <a:p>
            <a:pPr defTabSz="685800" fontAlgn="base">
              <a:lnSpc>
                <a:spcPct val="100000"/>
              </a:lnSpc>
              <a:spcBef>
                <a:spcPct val="0"/>
              </a:spcBef>
              <a:spcAft>
                <a:spcPct val="0"/>
              </a:spcAft>
              <a:buNone/>
            </a:pPr>
            <a:r>
              <a:rPr lang="en-US" altLang="en-US" sz="1350">
                <a:solidFill>
                  <a:prstClr val="black"/>
                </a:solidFill>
                <a:hlinkClick r:id="rId6"/>
              </a:rPr>
              <a:t>https://ibmdevconnect.slack.com</a:t>
            </a:r>
            <a:r>
              <a:rPr lang="en-US" altLang="en-US" sz="1350">
                <a:solidFill>
                  <a:prstClr val="black"/>
                </a:solidFill>
              </a:rPr>
              <a:t>  </a:t>
            </a:r>
          </a:p>
          <a:p>
            <a:pPr defTabSz="685800" fontAlgn="base">
              <a:lnSpc>
                <a:spcPct val="100000"/>
              </a:lnSpc>
              <a:spcBef>
                <a:spcPct val="0"/>
              </a:spcBef>
              <a:spcAft>
                <a:spcPct val="0"/>
              </a:spcAft>
              <a:buNone/>
            </a:pPr>
            <a:r>
              <a:rPr lang="en-US" altLang="en-US" sz="1350">
                <a:solidFill>
                  <a:prstClr val="black"/>
                </a:solidFill>
              </a:rPr>
              <a:t>Send in your request to  - </a:t>
            </a:r>
            <a:r>
              <a:rPr lang="en-US" altLang="en-US" sz="1350">
                <a:solidFill>
                  <a:prstClr val="black"/>
                </a:solidFill>
                <a:hlinkClick r:id="rId7"/>
              </a:rPr>
              <a:t>http://ibm.biz/slackrequest</a:t>
            </a:r>
            <a:r>
              <a:rPr lang="en-US" altLang="en-US" sz="1350">
                <a:solidFill>
                  <a:prstClr val="black"/>
                </a:solidFill>
              </a:rPr>
              <a:t> </a:t>
            </a:r>
          </a:p>
          <a:p>
            <a:pPr defTabSz="685800" fontAlgn="base">
              <a:lnSpc>
                <a:spcPct val="100000"/>
              </a:lnSpc>
              <a:spcBef>
                <a:spcPct val="0"/>
              </a:spcBef>
              <a:spcAft>
                <a:spcPct val="0"/>
              </a:spcAft>
              <a:buNone/>
            </a:pPr>
            <a:endParaRPr lang="en-US" altLang="en-US" sz="1350">
              <a:solidFill>
                <a:prstClr val="black"/>
              </a:solidFill>
            </a:endParaRPr>
          </a:p>
        </p:txBody>
      </p:sp>
      <p:sp>
        <p:nvSpPr>
          <p:cNvPr id="13319" name="Rectangle 10">
            <a:extLst>
              <a:ext uri="{FF2B5EF4-FFF2-40B4-BE49-F238E27FC236}">
                <a16:creationId xmlns:a16="http://schemas.microsoft.com/office/drawing/2014/main" id="{703B29B3-EE60-A545-B0E8-00CA5E5EF5C7}"/>
              </a:ext>
            </a:extLst>
          </p:cNvPr>
          <p:cNvSpPr>
            <a:spLocks noChangeArrowheads="1"/>
          </p:cNvSpPr>
          <p:nvPr/>
        </p:nvSpPr>
        <p:spPr bwMode="auto">
          <a:xfrm>
            <a:off x="4820841" y="2055019"/>
            <a:ext cx="3949303"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base">
              <a:lnSpc>
                <a:spcPct val="100000"/>
              </a:lnSpc>
              <a:spcBef>
                <a:spcPct val="0"/>
              </a:spcBef>
              <a:spcAft>
                <a:spcPct val="0"/>
              </a:spcAft>
              <a:buNone/>
            </a:pPr>
            <a:r>
              <a:rPr lang="en-US" altLang="en-US" sz="1500" b="1">
                <a:solidFill>
                  <a:prstClr val="black"/>
                </a:solidFill>
              </a:rPr>
              <a:t>Join</a:t>
            </a:r>
            <a:r>
              <a:rPr lang="en-US" altLang="en-US" sz="1500">
                <a:solidFill>
                  <a:prstClr val="black"/>
                </a:solidFill>
              </a:rPr>
              <a:t> our Meetup groups</a:t>
            </a:r>
          </a:p>
          <a:p>
            <a:pPr defTabSz="685800" fontAlgn="base">
              <a:lnSpc>
                <a:spcPct val="100000"/>
              </a:lnSpc>
              <a:spcBef>
                <a:spcPct val="0"/>
              </a:spcBef>
              <a:spcAft>
                <a:spcPct val="0"/>
              </a:spcAft>
              <a:buNone/>
            </a:pPr>
            <a:r>
              <a:rPr lang="en-US" altLang="en-US" sz="1500" b="1">
                <a:solidFill>
                  <a:prstClr val="black"/>
                </a:solidFill>
              </a:rPr>
              <a:t>Mumbai :</a:t>
            </a:r>
            <a:r>
              <a:rPr lang="en-US" altLang="en-US" sz="1500">
                <a:solidFill>
                  <a:prstClr val="black"/>
                </a:solidFill>
              </a:rPr>
              <a:t>	  </a:t>
            </a:r>
            <a:r>
              <a:rPr lang="en-US" altLang="en-US" sz="1500">
                <a:solidFill>
                  <a:prstClr val="black"/>
                </a:solidFill>
                <a:hlinkClick r:id="rId8"/>
              </a:rPr>
              <a:t>https://www.meetup.com/Cloud-Mumbai-Meetup/</a:t>
            </a:r>
            <a:r>
              <a:rPr lang="en-US" altLang="en-US" sz="1500">
                <a:solidFill>
                  <a:prstClr val="black"/>
                </a:solidFill>
              </a:rPr>
              <a:t> </a:t>
            </a:r>
          </a:p>
          <a:p>
            <a:pPr defTabSz="685800" fontAlgn="base">
              <a:lnSpc>
                <a:spcPct val="100000"/>
              </a:lnSpc>
              <a:spcBef>
                <a:spcPct val="0"/>
              </a:spcBef>
              <a:spcAft>
                <a:spcPct val="0"/>
              </a:spcAft>
              <a:buNone/>
            </a:pPr>
            <a:r>
              <a:rPr lang="en-US" altLang="en-US" sz="1500" b="1">
                <a:solidFill>
                  <a:prstClr val="black"/>
                </a:solidFill>
              </a:rPr>
              <a:t>Hyderabad: </a:t>
            </a:r>
            <a:r>
              <a:rPr lang="en-US" altLang="en-US" sz="1500">
                <a:solidFill>
                  <a:prstClr val="black"/>
                </a:solidFill>
                <a:hlinkClick r:id="rId9"/>
              </a:rPr>
              <a:t>https://www.meetup.com/Hyderabad-Cognitive-with-Cloud</a:t>
            </a:r>
            <a:r>
              <a:rPr lang="en-US" altLang="en-US" sz="1500">
                <a:solidFill>
                  <a:prstClr val="black"/>
                </a:solidFill>
              </a:rPr>
              <a:t> </a:t>
            </a:r>
          </a:p>
          <a:p>
            <a:pPr defTabSz="685800" fontAlgn="base">
              <a:lnSpc>
                <a:spcPct val="100000"/>
              </a:lnSpc>
              <a:spcBef>
                <a:spcPct val="0"/>
              </a:spcBef>
              <a:spcAft>
                <a:spcPct val="0"/>
              </a:spcAft>
              <a:buNone/>
            </a:pPr>
            <a:r>
              <a:rPr lang="en-US" altLang="en-US" sz="1500" b="1">
                <a:solidFill>
                  <a:prstClr val="black"/>
                </a:solidFill>
              </a:rPr>
              <a:t>Bangalore :</a:t>
            </a:r>
            <a:r>
              <a:rPr lang="en-US" altLang="en-US" sz="1500">
                <a:solidFill>
                  <a:prstClr val="black"/>
                </a:solidFill>
              </a:rPr>
              <a:t> </a:t>
            </a:r>
            <a:r>
              <a:rPr lang="en-US" altLang="en-US" sz="1500">
                <a:solidFill>
                  <a:prstClr val="black"/>
                </a:solidFill>
                <a:hlinkClick r:id="rId10"/>
              </a:rPr>
              <a:t>https://www.meetup.com/IBMDevConnect-Bangalore</a:t>
            </a:r>
            <a:endParaRPr lang="en-US" altLang="en-US" sz="1500">
              <a:solidFill>
                <a:prstClr val="black"/>
              </a:solidFill>
            </a:endParaRPr>
          </a:p>
          <a:p>
            <a:pPr defTabSz="685800" fontAlgn="base">
              <a:lnSpc>
                <a:spcPct val="100000"/>
              </a:lnSpc>
              <a:spcBef>
                <a:spcPct val="0"/>
              </a:spcBef>
              <a:spcAft>
                <a:spcPct val="0"/>
              </a:spcAft>
              <a:buNone/>
            </a:pPr>
            <a:r>
              <a:rPr lang="en-US" altLang="en-US" sz="1500" b="1">
                <a:solidFill>
                  <a:prstClr val="black"/>
                </a:solidFill>
              </a:rPr>
              <a:t>Chennai:</a:t>
            </a:r>
          </a:p>
          <a:p>
            <a:pPr defTabSz="685800" fontAlgn="base">
              <a:lnSpc>
                <a:spcPct val="100000"/>
              </a:lnSpc>
              <a:spcBef>
                <a:spcPct val="0"/>
              </a:spcBef>
              <a:spcAft>
                <a:spcPct val="0"/>
              </a:spcAft>
              <a:buNone/>
            </a:pPr>
            <a:r>
              <a:rPr lang="en-US" altLang="en-US" sz="1500">
                <a:solidFill>
                  <a:prstClr val="black"/>
                </a:solidFill>
                <a:hlinkClick r:id="rId11"/>
              </a:rPr>
              <a:t>https://www.meetup.com/Chennai-CodeWeekend-Meetup/</a:t>
            </a:r>
            <a:r>
              <a:rPr lang="en-US" altLang="en-US" sz="1500">
                <a:solidFill>
                  <a:prstClr val="black"/>
                </a:solidFill>
              </a:rPr>
              <a:t> </a:t>
            </a:r>
          </a:p>
          <a:p>
            <a:pPr defTabSz="685800" fontAlgn="base">
              <a:lnSpc>
                <a:spcPct val="100000"/>
              </a:lnSpc>
              <a:spcBef>
                <a:spcPct val="0"/>
              </a:spcBef>
              <a:spcAft>
                <a:spcPct val="0"/>
              </a:spcAft>
              <a:buNone/>
            </a:pPr>
            <a:endParaRPr lang="en-US" altLang="en-US" sz="1500">
              <a:solidFill>
                <a:prstClr val="black"/>
              </a:solidFill>
            </a:endParaRPr>
          </a:p>
        </p:txBody>
      </p:sp>
      <p:pic>
        <p:nvPicPr>
          <p:cNvPr id="13320" name="Picture 11">
            <a:extLst>
              <a:ext uri="{FF2B5EF4-FFF2-40B4-BE49-F238E27FC236}">
                <a16:creationId xmlns:a16="http://schemas.microsoft.com/office/drawing/2014/main" id="{862759E9-7BBA-2C47-A574-C7F2FD3772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8700" y="1709738"/>
            <a:ext cx="1096566" cy="38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 descr="Image result for IBM Developer">
            <a:extLst>
              <a:ext uri="{FF2B5EF4-FFF2-40B4-BE49-F238E27FC236}">
                <a16:creationId xmlns:a16="http://schemas.microsoft.com/office/drawing/2014/main" id="{BC122DA3-E6BC-2740-B797-DBC4DA7508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950" y="2705100"/>
            <a:ext cx="789385" cy="78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3">
            <a:extLst>
              <a:ext uri="{FF2B5EF4-FFF2-40B4-BE49-F238E27FC236}">
                <a16:creationId xmlns:a16="http://schemas.microsoft.com/office/drawing/2014/main" id="{0D39B46C-E68D-E54B-B6DA-414AAC7030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r="47353" b="-2724"/>
          <a:stretch>
            <a:fillRect/>
          </a:stretch>
        </p:blipFill>
        <p:spPr bwMode="auto">
          <a:xfrm>
            <a:off x="361950" y="966787"/>
            <a:ext cx="714375" cy="24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Rectangle 12">
            <a:extLst>
              <a:ext uri="{FF2B5EF4-FFF2-40B4-BE49-F238E27FC236}">
                <a16:creationId xmlns:a16="http://schemas.microsoft.com/office/drawing/2014/main" id="{6FE7D0F9-50DA-1549-B49D-6611B04F6A9F}"/>
              </a:ext>
            </a:extLst>
          </p:cNvPr>
          <p:cNvSpPr>
            <a:spLocks noChangeArrowheads="1"/>
          </p:cNvSpPr>
          <p:nvPr/>
        </p:nvSpPr>
        <p:spPr bwMode="auto">
          <a:xfrm>
            <a:off x="1253729" y="887017"/>
            <a:ext cx="257262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base">
              <a:lnSpc>
                <a:spcPct val="100000"/>
              </a:lnSpc>
              <a:spcBef>
                <a:spcPct val="0"/>
              </a:spcBef>
              <a:spcAft>
                <a:spcPct val="0"/>
              </a:spcAft>
              <a:buNone/>
            </a:pPr>
            <a:r>
              <a:rPr lang="en-US" altLang="en-US" sz="1350">
                <a:solidFill>
                  <a:prstClr val="black"/>
                </a:solidFill>
              </a:rPr>
              <a:t>IBM Coder Platform</a:t>
            </a:r>
          </a:p>
          <a:p>
            <a:pPr defTabSz="685800" fontAlgn="base">
              <a:lnSpc>
                <a:spcPct val="100000"/>
              </a:lnSpc>
              <a:spcBef>
                <a:spcPct val="0"/>
              </a:spcBef>
              <a:spcAft>
                <a:spcPct val="0"/>
              </a:spcAft>
              <a:buNone/>
            </a:pPr>
            <a:r>
              <a:rPr lang="en-US" altLang="en-US" sz="1350">
                <a:solidFill>
                  <a:prstClr val="black"/>
                </a:solidFill>
                <a:hlinkClick r:id="rId15"/>
              </a:rPr>
              <a:t>https://ibmcoders.influitive.com/</a:t>
            </a:r>
            <a:r>
              <a:rPr lang="en-US" altLang="en-US" sz="1350">
                <a:solidFill>
                  <a:prstClr val="black"/>
                </a:solidFill>
              </a:rPr>
              <a:t> </a:t>
            </a:r>
          </a:p>
        </p:txBody>
      </p:sp>
      <p:pic>
        <p:nvPicPr>
          <p:cNvPr id="13324" name="Picture 4" descr="Image result for call for code">
            <a:extLst>
              <a:ext uri="{FF2B5EF4-FFF2-40B4-BE49-F238E27FC236}">
                <a16:creationId xmlns:a16="http://schemas.microsoft.com/office/drawing/2014/main" id="{CB52FBBA-3F0C-5143-BABB-CD057BD798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0828" y="787004"/>
            <a:ext cx="83224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Rectangle 13">
            <a:extLst>
              <a:ext uri="{FF2B5EF4-FFF2-40B4-BE49-F238E27FC236}">
                <a16:creationId xmlns:a16="http://schemas.microsoft.com/office/drawing/2014/main" id="{A9ACF376-4662-634D-83C5-61961AAA1B03}"/>
              </a:ext>
            </a:extLst>
          </p:cNvPr>
          <p:cNvSpPr>
            <a:spLocks noChangeArrowheads="1"/>
          </p:cNvSpPr>
          <p:nvPr/>
        </p:nvSpPr>
        <p:spPr bwMode="auto">
          <a:xfrm>
            <a:off x="5623323" y="832248"/>
            <a:ext cx="29735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fontAlgn="base">
              <a:lnSpc>
                <a:spcPct val="100000"/>
              </a:lnSpc>
              <a:spcBef>
                <a:spcPct val="0"/>
              </a:spcBef>
              <a:spcAft>
                <a:spcPct val="0"/>
              </a:spcAft>
              <a:buNone/>
            </a:pPr>
            <a:r>
              <a:rPr lang="en-US" altLang="en-US" sz="1350" dirty="0">
                <a:solidFill>
                  <a:prstClr val="black"/>
                </a:solidFill>
              </a:rPr>
              <a:t>Call for Code 2019</a:t>
            </a:r>
          </a:p>
          <a:p>
            <a:pPr defTabSz="685800" fontAlgn="base">
              <a:lnSpc>
                <a:spcPct val="100000"/>
              </a:lnSpc>
              <a:spcBef>
                <a:spcPct val="0"/>
              </a:spcBef>
              <a:spcAft>
                <a:spcPct val="0"/>
              </a:spcAft>
              <a:buNone/>
            </a:pPr>
            <a:r>
              <a:rPr lang="en-US" altLang="en-US" sz="1350" dirty="0">
                <a:solidFill>
                  <a:prstClr val="black"/>
                </a:solidFill>
                <a:hlinkClick r:id="rId17"/>
              </a:rPr>
              <a:t>https://developer.ibm.com/callforcode</a:t>
            </a:r>
            <a:endParaRPr lang="en-US" altLang="en-US" sz="1350" dirty="0">
              <a:solidFill>
                <a:prstClr val="black"/>
              </a:solidFill>
            </a:endParaRPr>
          </a:p>
          <a:p>
            <a:pPr defTabSz="685800" fontAlgn="base">
              <a:lnSpc>
                <a:spcPct val="100000"/>
              </a:lnSpc>
              <a:spcBef>
                <a:spcPct val="0"/>
              </a:spcBef>
              <a:spcAft>
                <a:spcPct val="0"/>
              </a:spcAft>
              <a:buNone/>
            </a:pPr>
            <a:endParaRPr lang="en-US" altLang="en-US" sz="1350" dirty="0">
              <a:solidFill>
                <a:prstClr val="black"/>
              </a:solidFill>
            </a:endParaRPr>
          </a:p>
          <a:p>
            <a:pPr defTabSz="685800" fontAlgn="base">
              <a:lnSpc>
                <a:spcPct val="100000"/>
              </a:lnSpc>
              <a:spcBef>
                <a:spcPct val="0"/>
              </a:spcBef>
              <a:spcAft>
                <a:spcPct val="0"/>
              </a:spcAft>
              <a:buNone/>
            </a:pPr>
            <a:endParaRPr lang="en-US" altLang="en-US" sz="1350" dirty="0">
              <a:solidFill>
                <a:prstClr val="black"/>
              </a:solidFill>
            </a:endParaRPr>
          </a:p>
        </p:txBody>
      </p:sp>
    </p:spTree>
    <p:extLst>
      <p:ext uri="{BB962C8B-B14F-4D97-AF65-F5344CB8AC3E}">
        <p14:creationId xmlns:p14="http://schemas.microsoft.com/office/powerpoint/2010/main" val="3503549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5FE-C227-7B4B-9B33-92F98A478E94}"/>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F798C841-0056-9349-8344-3C7D30874E0A}"/>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
        <p:nvSpPr>
          <p:cNvPr id="5" name="Text Placeholder 4">
            <a:extLst>
              <a:ext uri="{FF2B5EF4-FFF2-40B4-BE49-F238E27FC236}">
                <a16:creationId xmlns:a16="http://schemas.microsoft.com/office/drawing/2014/main" id="{465FC291-99B6-DD48-8BC2-EAC42D1CEA3D}"/>
              </a:ext>
            </a:extLst>
          </p:cNvPr>
          <p:cNvSpPr>
            <a:spLocks noGrp="1"/>
          </p:cNvSpPr>
          <p:nvPr>
            <p:ph type="body" sz="quarter" idx="13"/>
          </p:nvPr>
        </p:nvSpPr>
        <p:spPr>
          <a:xfrm>
            <a:off x="228600" y="980519"/>
            <a:ext cx="4123944" cy="3222934"/>
          </a:xfrm>
        </p:spPr>
        <p:txBody>
          <a:bodyPr/>
          <a:lstStyle/>
          <a:p>
            <a:pPr>
              <a:lnSpc>
                <a:spcPts val="1200"/>
              </a:lnSpc>
            </a:pPr>
            <a:r>
              <a:rPr lang="en-US" sz="1800" dirty="0"/>
              <a:t>Mangesh </a:t>
            </a:r>
            <a:r>
              <a:rPr lang="en-US" sz="1800" dirty="0" err="1"/>
              <a:t>Patankar</a:t>
            </a:r>
            <a:r>
              <a:rPr lang="en-US" sz="1800" dirty="0"/>
              <a:t>, </a:t>
            </a:r>
          </a:p>
          <a:p>
            <a:pPr>
              <a:lnSpc>
                <a:spcPts val="1200"/>
              </a:lnSpc>
            </a:pPr>
            <a:r>
              <a:rPr lang="en-US" sz="1800" b="1" dirty="0"/>
              <a:t>Developer Advocate</a:t>
            </a:r>
            <a:r>
              <a:rPr lang="en-US" sz="1800" dirty="0"/>
              <a:t>	</a:t>
            </a:r>
          </a:p>
          <a:p>
            <a:pPr>
              <a:lnSpc>
                <a:spcPts val="1200"/>
              </a:lnSpc>
            </a:pPr>
            <a:r>
              <a:rPr lang="en-US" sz="1800" dirty="0" err="1"/>
              <a:t>mapatank@in.ibm.com</a:t>
            </a:r>
            <a:endParaRPr lang="en-US" sz="1800" dirty="0"/>
          </a:p>
          <a:p>
            <a:pPr>
              <a:lnSpc>
                <a:spcPts val="1200"/>
              </a:lnSpc>
            </a:pPr>
            <a:r>
              <a:rPr lang="en-US" sz="1800" dirty="0" err="1"/>
              <a:t>linkedin</a:t>
            </a:r>
            <a:r>
              <a:rPr lang="en-US" sz="1800" dirty="0"/>
              <a:t>: in/Mangesh-</a:t>
            </a:r>
            <a:r>
              <a:rPr lang="en-US" sz="1800" dirty="0" err="1"/>
              <a:t>patankar</a:t>
            </a:r>
            <a:endParaRPr lang="en-US" sz="1800" dirty="0"/>
          </a:p>
          <a:p>
            <a:pPr>
              <a:lnSpc>
                <a:spcPts val="1200"/>
              </a:lnSpc>
            </a:pPr>
            <a:r>
              <a:rPr lang="en-US" sz="1800" dirty="0"/>
              <a:t>twitter: @</a:t>
            </a:r>
            <a:r>
              <a:rPr lang="en-US" sz="1800" dirty="0" err="1"/>
              <a:t>MangeshPatank</a:t>
            </a:r>
            <a:endParaRPr lang="en-IN" sz="1800" dirty="0"/>
          </a:p>
          <a:p>
            <a:pPr>
              <a:lnSpc>
                <a:spcPts val="1200"/>
              </a:lnSpc>
            </a:pPr>
            <a:endParaRPr lang="en-US" sz="1800" dirty="0"/>
          </a:p>
          <a:p>
            <a:pPr>
              <a:lnSpc>
                <a:spcPts val="1200"/>
              </a:lnSpc>
            </a:pPr>
            <a:endParaRPr lang="en-US" sz="1800" dirty="0"/>
          </a:p>
          <a:p>
            <a:pPr>
              <a:lnSpc>
                <a:spcPts val="1200"/>
              </a:lnSpc>
            </a:pPr>
            <a:r>
              <a:rPr lang="en-US" sz="1800" dirty="0"/>
              <a:t>Saurav </a:t>
            </a:r>
            <a:r>
              <a:rPr lang="en-US" sz="1800" dirty="0" err="1"/>
              <a:t>Raiguru</a:t>
            </a:r>
            <a:endParaRPr lang="en-US" sz="1800" dirty="0"/>
          </a:p>
          <a:p>
            <a:pPr>
              <a:lnSpc>
                <a:spcPts val="1200"/>
              </a:lnSpc>
            </a:pPr>
            <a:r>
              <a:rPr lang="en-US" sz="1800" b="1" dirty="0"/>
              <a:t>Developer Advocate</a:t>
            </a:r>
            <a:endParaRPr lang="en-US" sz="1800" dirty="0"/>
          </a:p>
          <a:p>
            <a:pPr>
              <a:lnSpc>
                <a:spcPts val="1200"/>
              </a:lnSpc>
            </a:pPr>
            <a:r>
              <a:rPr lang="en-US" sz="1800" dirty="0" err="1"/>
              <a:t>Saurav.raiguru@in.ibm.com</a:t>
            </a:r>
            <a:endParaRPr lang="en-US" sz="1800" dirty="0"/>
          </a:p>
          <a:p>
            <a:pPr>
              <a:lnSpc>
                <a:spcPts val="1200"/>
              </a:lnSpc>
            </a:pPr>
            <a:r>
              <a:rPr lang="en-US" sz="1800" dirty="0" err="1"/>
              <a:t>linkedin</a:t>
            </a:r>
            <a:r>
              <a:rPr lang="en-US" sz="1800" dirty="0"/>
              <a:t>: in/</a:t>
            </a:r>
            <a:r>
              <a:rPr lang="en-US" sz="1800" dirty="0" err="1"/>
              <a:t>sauravraiguru</a:t>
            </a:r>
            <a:endParaRPr lang="en-US" sz="1800" dirty="0"/>
          </a:p>
          <a:p>
            <a:pPr>
              <a:lnSpc>
                <a:spcPts val="1200"/>
              </a:lnSpc>
            </a:pPr>
            <a:r>
              <a:rPr lang="en-US" sz="1800" dirty="0"/>
              <a:t>twitter: @</a:t>
            </a:r>
            <a:r>
              <a:rPr lang="en-US" sz="1800" dirty="0" err="1"/>
              <a:t>sauravraiguru</a:t>
            </a:r>
            <a:endParaRPr lang="en-US" sz="1800" dirty="0"/>
          </a:p>
          <a:p>
            <a:pPr>
              <a:lnSpc>
                <a:spcPts val="1200"/>
              </a:lnSpc>
            </a:pPr>
            <a:endParaRPr lang="en-US" sz="1200" dirty="0"/>
          </a:p>
        </p:txBody>
      </p:sp>
    </p:spTree>
    <p:extLst>
      <p:ext uri="{BB962C8B-B14F-4D97-AF65-F5344CB8AC3E}">
        <p14:creationId xmlns:p14="http://schemas.microsoft.com/office/powerpoint/2010/main" val="324636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6082B6-38F4-6F4A-A441-AE664FEEC205}"/>
              </a:ext>
            </a:extLst>
          </p:cNvPr>
          <p:cNvSpPr>
            <a:spLocks noGrp="1"/>
          </p:cNvSpPr>
          <p:nvPr>
            <p:ph type="sldNum" sz="quarter" idx="11"/>
          </p:nvPr>
        </p:nvSpPr>
        <p:spPr/>
        <p:txBody>
          <a:bodyPr/>
          <a:lstStyle/>
          <a:p>
            <a:fld id="{59395FB3-9C97-154F-86B2-7E381B951268}" type="slidenum">
              <a:rPr lang="en-US" smtClean="0"/>
              <a:pPr/>
              <a:t>37</a:t>
            </a:fld>
            <a:endParaRPr lang="en-US" dirty="0"/>
          </a:p>
        </p:txBody>
      </p:sp>
    </p:spTree>
    <p:extLst>
      <p:ext uri="{BB962C8B-B14F-4D97-AF65-F5344CB8AC3E}">
        <p14:creationId xmlns:p14="http://schemas.microsoft.com/office/powerpoint/2010/main" val="31010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54F5-7DD1-CE4B-84F6-062CBF60AE07}"/>
              </a:ext>
            </a:extLst>
          </p:cNvPr>
          <p:cNvSpPr>
            <a:spLocks noGrp="1"/>
          </p:cNvSpPr>
          <p:nvPr>
            <p:ph type="title"/>
          </p:nvPr>
        </p:nvSpPr>
        <p:spPr/>
        <p:txBody>
          <a:bodyPr/>
          <a:lstStyle/>
          <a:p>
            <a:r>
              <a:rPr lang="en-US" dirty="0"/>
              <a:t>Pre-requisite</a:t>
            </a:r>
          </a:p>
        </p:txBody>
      </p:sp>
      <p:sp>
        <p:nvSpPr>
          <p:cNvPr id="3" name="Slide Number Placeholder 2">
            <a:extLst>
              <a:ext uri="{FF2B5EF4-FFF2-40B4-BE49-F238E27FC236}">
                <a16:creationId xmlns:a16="http://schemas.microsoft.com/office/drawing/2014/main" id="{A7C58B62-A760-C249-8A3E-919861997EC7}"/>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08C53C3E-DB8D-5A4F-9A24-1A91D6A34DE2}"/>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IBM Cloud / DOC ID / Month XX, 2018 / © 2018 IBM Corporation</a:t>
            </a:r>
            <a:endPar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 name="Content Placeholder 1">
            <a:extLst>
              <a:ext uri="{FF2B5EF4-FFF2-40B4-BE49-F238E27FC236}">
                <a16:creationId xmlns:a16="http://schemas.microsoft.com/office/drawing/2014/main" id="{A825811F-36AE-9542-B64B-270442648C37}"/>
              </a:ext>
            </a:extLst>
          </p:cNvPr>
          <p:cNvSpPr txBox="1">
            <a:spLocks/>
          </p:cNvSpPr>
          <p:nvPr/>
        </p:nvSpPr>
        <p:spPr>
          <a:xfrm>
            <a:off x="745136" y="1020564"/>
            <a:ext cx="11768528" cy="5279785"/>
          </a:xfrm>
          <a:prstGeom prst="rect">
            <a:avLst/>
          </a:prstGeom>
        </p:spPr>
        <p:txBody>
          <a:bodyPr/>
          <a:lstStyle>
            <a:lvl1pPr marL="0" indent="0" algn="l" defTabSz="457200" rtl="0" eaLnBrk="1" latinLnBrk="0" hangingPunct="1">
              <a:lnSpc>
                <a:spcPct val="100000"/>
              </a:lnSpc>
              <a:spcBef>
                <a:spcPts val="1100"/>
              </a:spcBef>
              <a:buFont typeface="Arial" panose="020B0604020202020204"/>
              <a:buNone/>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173355" indent="-17335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396875" indent="-17335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5475" indent="-16827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803275" indent="-173355" algn="l" defTabSz="457200" rtl="0" eaLnBrk="1" latinLnBrk="0" hangingPunct="1">
              <a:lnSpc>
                <a:spcPct val="100000"/>
              </a:lnSpc>
              <a:spcBef>
                <a:spcPts val="1100"/>
              </a:spcBef>
              <a:spcAft>
                <a:spcPts val="0"/>
              </a:spcAft>
              <a:buFont typeface="Arial" panose="020B0604020202020204"/>
              <a:buChar char="»"/>
              <a:defRPr sz="1400" b="0" i="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sz="1800" dirty="0"/>
              <a:t>IBM Cloud account Sign up (Using official id)</a:t>
            </a:r>
          </a:p>
          <a:p>
            <a:r>
              <a:rPr lang="en-US" sz="1800" dirty="0">
                <a:hlinkClick r:id="rId2"/>
              </a:rPr>
              <a:t>https://ibm.biz/BdzPaf</a:t>
            </a:r>
            <a:endParaRPr lang="en-US" sz="1800" dirty="0"/>
          </a:p>
          <a:p>
            <a:r>
              <a:rPr lang="en-US" sz="1800" dirty="0">
                <a:hlinkClick r:id="rId3"/>
              </a:rPr>
              <a:t>https://cloud.ibm.com</a:t>
            </a:r>
            <a:endParaRPr lang="en-US" sz="1800" dirty="0"/>
          </a:p>
          <a:p>
            <a:endParaRPr lang="en-US" sz="1800" dirty="0"/>
          </a:p>
          <a:p>
            <a:endParaRPr lang="en-US" sz="1800" dirty="0"/>
          </a:p>
          <a:p>
            <a:r>
              <a:rPr lang="en-US" sz="1800" dirty="0"/>
              <a:t>You should have access the following URLs</a:t>
            </a:r>
          </a:p>
          <a:p>
            <a:r>
              <a:rPr lang="en-US" sz="1800" dirty="0">
                <a:hlinkClick r:id="rId4"/>
              </a:rPr>
              <a:t>http://bit.ly/tcskube</a:t>
            </a:r>
            <a:endParaRPr lang="en-US" sz="1800" dirty="0"/>
          </a:p>
          <a:p>
            <a:endParaRPr lang="en-US" sz="1800" dirty="0"/>
          </a:p>
        </p:txBody>
      </p:sp>
    </p:spTree>
    <p:extLst>
      <p:ext uri="{BB962C8B-B14F-4D97-AF65-F5344CB8AC3E}">
        <p14:creationId xmlns:p14="http://schemas.microsoft.com/office/powerpoint/2010/main" val="419872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7086600" cy="381000"/>
          </a:xfrm>
        </p:spPr>
        <p:txBody>
          <a:bodyPr/>
          <a:lstStyle/>
          <a:p>
            <a:r>
              <a:rPr lang="en-US" dirty="0"/>
              <a:t>Application modernization journey</a:t>
            </a:r>
          </a:p>
        </p:txBody>
      </p:sp>
      <p:sp>
        <p:nvSpPr>
          <p:cNvPr id="59" name="Slide Number Placeholder 1"/>
          <p:cNvSpPr>
            <a:spLocks noGrp="1"/>
          </p:cNvSpPr>
          <p:nvPr>
            <p:ph type="sldNum" sz="quarter" idx="10"/>
          </p:nvPr>
        </p:nvSpPr>
        <p:spPr>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fld id="{D0BE6F14-FF48-0F4F-A8AA-2E3F25371E4A}" type="slidenum">
              <a:rPr kumimoji="0" lang="en-US" sz="600" b="0" i="0" u="none" strike="noStrike" kern="1200" cap="none" spc="0" normalizeH="0" baseline="0" noProof="0" smtClean="0">
                <a:ln>
                  <a:noFill/>
                </a:ln>
                <a:effectLst/>
                <a:uLnTx/>
                <a:uFillTx/>
                <a:latin typeface="Arial" panose="020B0604020202020204"/>
                <a:cs typeface="Arial" panose="020B0604020202020204" pitchFamily="34" charset="0"/>
              </a:rPr>
              <a:t>5</a:t>
            </a:fld>
            <a:endParaRPr kumimoji="0" lang="en-US" sz="600" b="0" i="0" u="none" strike="noStrike" kern="1200" cap="none" spc="0" normalizeH="0" baseline="0" noProof="0" dirty="0">
              <a:ln>
                <a:noFill/>
              </a:ln>
              <a:effectLst/>
              <a:uLnTx/>
              <a:uFillTx/>
              <a:latin typeface="Arial" panose="020B0604020202020204"/>
              <a:cs typeface="Arial" panose="020B0604020202020204" pitchFamily="34" charset="0"/>
            </a:endParaRPr>
          </a:p>
        </p:txBody>
      </p:sp>
      <p:sp>
        <p:nvSpPr>
          <p:cNvPr id="4" name="Footer Placeholder 3"/>
          <p:cNvSpPr>
            <a:spLocks noGrp="1"/>
          </p:cNvSpPr>
          <p:nvPr>
            <p:ph type="ftr" sz="quarter" idx="11"/>
          </p:nvPr>
        </p:nvSpPr>
        <p:spPr>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de-DE" sz="600" b="0" i="0" u="none" strike="noStrike" kern="1200" cap="none" spc="0" normalizeH="0" baseline="0" noProof="0" dirty="0">
                <a:ln>
                  <a:noFill/>
                </a:ln>
                <a:effectLst/>
                <a:uLnTx/>
                <a:uFillTx/>
                <a:latin typeface="Arial" panose="020B0604020202020204"/>
                <a:cs typeface="Arial" panose="020B0604020202020204" pitchFamily="34" charset="0"/>
              </a:rPr>
              <a:t>IBM Cloud / © 2018 IBM Corporation</a:t>
            </a:r>
            <a:endParaRPr kumimoji="0" lang="en-US" sz="600" b="0" i="0" u="none" strike="noStrike" kern="1200" cap="none" spc="0" normalizeH="0" baseline="0" noProof="0" dirty="0">
              <a:ln>
                <a:noFill/>
              </a:ln>
              <a:effectLst/>
              <a:uLnTx/>
              <a:uFillTx/>
              <a:latin typeface="Arial" panose="020B0604020202020204"/>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16760" y="794665"/>
            <a:ext cx="5414442" cy="4147667"/>
          </a:xfrm>
          <a:prstGeom prst="rect">
            <a:avLst/>
          </a:prstGeom>
        </p:spPr>
      </p:pic>
      <p:sp>
        <p:nvSpPr>
          <p:cNvPr id="3" name="TextBox 2"/>
          <p:cNvSpPr txBox="1"/>
          <p:nvPr/>
        </p:nvSpPr>
        <p:spPr>
          <a:xfrm>
            <a:off x="5903844" y="671805"/>
            <a:ext cx="3240156" cy="3970318"/>
          </a:xfrm>
          <a:prstGeom prst="rect">
            <a:avLst/>
          </a:prstGeom>
          <a:noFill/>
        </p:spPr>
        <p:txBody>
          <a:bodyPr wrap="square" rtlCol="0">
            <a:spAutoFit/>
          </a:bodyPr>
          <a:lstStyle/>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Containerize the monolith. </a:t>
            </a:r>
            <a:r>
              <a:rPr lang="en-US" sz="1400" dirty="0">
                <a:latin typeface="Arial" panose="020B0604020202020204" pitchFamily="34" charset="0"/>
                <a:cs typeface="Arial" panose="020B0604020202020204" pitchFamily="34" charset="0"/>
              </a:rPr>
              <a:t>Reduce costs and simplify operations.</a:t>
            </a:r>
          </a:p>
          <a:p>
            <a:r>
              <a:rPr lang="en-US" sz="1400" dirty="0">
                <a:latin typeface="Arial" panose="020B0604020202020204" pitchFamily="34" charset="0"/>
                <a:cs typeface="Arial" panose="020B0604020202020204" pitchFamily="34" charset="0"/>
              </a:rPr>
              <a:t> </a:t>
            </a:r>
          </a:p>
          <a:p>
            <a:r>
              <a:rPr lang="en-US" sz="1400" b="1" dirty="0">
                <a:latin typeface="Arial" panose="020B0604020202020204" pitchFamily="34" charset="0"/>
                <a:cs typeface="Arial" panose="020B0604020202020204" pitchFamily="34" charset="0"/>
              </a:rPr>
              <a:t>Expose on-prem assets with APIs. </a:t>
            </a:r>
            <a:r>
              <a:rPr lang="en-US" sz="1400" dirty="0">
                <a:latin typeface="Arial" panose="020B0604020202020204" pitchFamily="34" charset="0"/>
                <a:cs typeface="Arial" panose="020B0604020202020204" pitchFamily="34" charset="0"/>
              </a:rPr>
              <a:t>APIs enable legacy assets that are difficult to cloud enable. </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Refactor into microservices. </a:t>
            </a:r>
            <a:r>
              <a:rPr lang="en-US" sz="1400" dirty="0">
                <a:latin typeface="Arial" panose="020B0604020202020204" pitchFamily="34" charset="0"/>
                <a:cs typeface="Arial" panose="020B0604020202020204" pitchFamily="34" charset="0"/>
              </a:rPr>
              <a:t>Break down monoliths into deployable components. </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Add new microservices. </a:t>
            </a:r>
            <a:r>
              <a:rPr lang="en-US" sz="1400" dirty="0">
                <a:latin typeface="Arial" panose="020B0604020202020204" pitchFamily="34" charset="0"/>
                <a:cs typeface="Arial" panose="020B0604020202020204" pitchFamily="34" charset="0"/>
              </a:rPr>
              <a:t>Innovate incrementally and establish success early. </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Strangle the monolith. I</a:t>
            </a:r>
            <a:r>
              <a:rPr lang="en-US" sz="1400" dirty="0">
                <a:latin typeface="Arial" panose="020B0604020202020204" pitchFamily="34" charset="0"/>
                <a:cs typeface="Arial" panose="020B0604020202020204" pitchFamily="34" charset="0"/>
              </a:rPr>
              <a:t>ncrementally sunset the monolith. </a:t>
            </a:r>
          </a:p>
        </p:txBody>
      </p:sp>
    </p:spTree>
    <p:extLst>
      <p:ext uri="{BB962C8B-B14F-4D97-AF65-F5344CB8AC3E}">
        <p14:creationId xmlns:p14="http://schemas.microsoft.com/office/powerpoint/2010/main" val="28146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 name="Text Placeholder 7"/>
          <p:cNvSpPr txBox="1">
            <a:spLocks noGrp="1"/>
          </p:cNvSpPr>
          <p:nvPr>
            <p:ph type="body" sz="quarter" idx="1"/>
          </p:nvPr>
        </p:nvSpPr>
        <p:spPr>
          <a:xfrm>
            <a:off x="109503" y="-103570"/>
            <a:ext cx="8456534" cy="966788"/>
          </a:xfrm>
          <a:prstGeom prst="rect">
            <a:avLst/>
          </a:prstGeom>
        </p:spPr>
        <p:txBody>
          <a:bodyPr anchor="ctr"/>
          <a:lstStyle>
            <a:lvl1pPr defTabSz="584200">
              <a:defRPr sz="6000" spc="222">
                <a:solidFill>
                  <a:srgbClr val="FFFFFF"/>
                </a:solidFill>
                <a:latin typeface="IBM Plex Sans"/>
                <a:ea typeface="IBM Plex Sans"/>
                <a:cs typeface="IBM Plex Sans"/>
                <a:sym typeface="IBM Plex Sans"/>
              </a:defRPr>
            </a:lvl1pPr>
          </a:lstStyle>
          <a:p>
            <a:r>
              <a:rPr sz="3600" dirty="0"/>
              <a:t>Use Cases</a:t>
            </a:r>
          </a:p>
        </p:txBody>
      </p:sp>
      <p:sp>
        <p:nvSpPr>
          <p:cNvPr id="6186" name="Shape 67"/>
          <p:cNvSpPr/>
          <p:nvPr/>
        </p:nvSpPr>
        <p:spPr>
          <a:xfrm>
            <a:off x="5226268" y="2390016"/>
            <a:ext cx="604382" cy="642938"/>
          </a:xfrm>
          <a:prstGeom prst="rect">
            <a:avLst/>
          </a:prstGeom>
          <a:ln w="12700">
            <a:miter lim="400000"/>
          </a:ln>
        </p:spPr>
        <p:txBody>
          <a:bodyPr lIns="19050" tIns="19050" rIns="19050" bIns="19050">
            <a:normAutofit lnSpcReduction="10000"/>
          </a:bodyPr>
          <a:lstStyle/>
          <a:p>
            <a:pPr>
              <a:lnSpc>
                <a:spcPct val="100000"/>
              </a:lnSpc>
              <a:defRPr sz="10600" b="1">
                <a:solidFill>
                  <a:srgbClr val="0BCFD8"/>
                </a:solidFill>
                <a:latin typeface="+mn-lt"/>
                <a:ea typeface="+mn-ea"/>
                <a:cs typeface="+mn-cs"/>
                <a:sym typeface="Helvetica"/>
              </a:defRPr>
            </a:pPr>
            <a:endParaRPr sz="3975"/>
          </a:p>
        </p:txBody>
      </p:sp>
      <p:sp>
        <p:nvSpPr>
          <p:cNvPr id="6187" name="Shape 70"/>
          <p:cNvSpPr/>
          <p:nvPr/>
        </p:nvSpPr>
        <p:spPr>
          <a:xfrm>
            <a:off x="5280574" y="1759779"/>
            <a:ext cx="579521" cy="185738"/>
          </a:xfrm>
          <a:prstGeom prst="rect">
            <a:avLst/>
          </a:prstGeom>
          <a:ln w="12700">
            <a:miter lim="400000"/>
          </a:ln>
        </p:spPr>
        <p:txBody>
          <a:bodyPr lIns="19050" tIns="19050" rIns="19050" bIns="19050">
            <a:normAutofit lnSpcReduction="10000"/>
          </a:bodyPr>
          <a:lstStyle/>
          <a:p>
            <a:pPr>
              <a:lnSpc>
                <a:spcPct val="100000"/>
              </a:lnSpc>
              <a:defRPr sz="2600">
                <a:solidFill>
                  <a:srgbClr val="8B9BA6"/>
                </a:solidFill>
              </a:defRPr>
            </a:pPr>
            <a:endParaRPr sz="975"/>
          </a:p>
        </p:txBody>
      </p:sp>
      <p:sp>
        <p:nvSpPr>
          <p:cNvPr id="6188" name="Shape 71"/>
          <p:cNvSpPr/>
          <p:nvPr/>
        </p:nvSpPr>
        <p:spPr>
          <a:xfrm>
            <a:off x="5280574" y="2892460"/>
            <a:ext cx="579521" cy="185738"/>
          </a:xfrm>
          <a:prstGeom prst="rect">
            <a:avLst/>
          </a:prstGeom>
          <a:ln w="12700">
            <a:miter lim="400000"/>
          </a:ln>
        </p:spPr>
        <p:txBody>
          <a:bodyPr lIns="19050" tIns="19050" rIns="19050" bIns="19050">
            <a:normAutofit lnSpcReduction="10000"/>
          </a:bodyPr>
          <a:lstStyle/>
          <a:p>
            <a:pPr>
              <a:lnSpc>
                <a:spcPct val="100000"/>
              </a:lnSpc>
              <a:defRPr sz="2600">
                <a:solidFill>
                  <a:srgbClr val="8B9BA6"/>
                </a:solidFill>
              </a:defRPr>
            </a:pPr>
            <a:endParaRPr sz="975"/>
          </a:p>
        </p:txBody>
      </p:sp>
      <p:sp>
        <p:nvSpPr>
          <p:cNvPr id="6189" name="Shape 75"/>
          <p:cNvSpPr/>
          <p:nvPr/>
        </p:nvSpPr>
        <p:spPr>
          <a:xfrm>
            <a:off x="7420431" y="2390016"/>
            <a:ext cx="604383" cy="642938"/>
          </a:xfrm>
          <a:prstGeom prst="rect">
            <a:avLst/>
          </a:prstGeom>
          <a:ln w="12700">
            <a:miter lim="400000"/>
          </a:ln>
        </p:spPr>
        <p:txBody>
          <a:bodyPr lIns="19050" tIns="19050" rIns="19050" bIns="19050">
            <a:normAutofit lnSpcReduction="10000"/>
          </a:bodyPr>
          <a:lstStyle/>
          <a:p>
            <a:pPr>
              <a:lnSpc>
                <a:spcPct val="100000"/>
              </a:lnSpc>
              <a:defRPr sz="10600" b="1">
                <a:solidFill>
                  <a:srgbClr val="0BCFD8"/>
                </a:solidFill>
                <a:latin typeface="+mn-lt"/>
                <a:ea typeface="+mn-ea"/>
                <a:cs typeface="+mn-cs"/>
                <a:sym typeface="Helvetica"/>
              </a:defRPr>
            </a:pPr>
            <a:endParaRPr sz="3975"/>
          </a:p>
        </p:txBody>
      </p:sp>
      <p:sp>
        <p:nvSpPr>
          <p:cNvPr id="6190" name="Shape 78"/>
          <p:cNvSpPr/>
          <p:nvPr/>
        </p:nvSpPr>
        <p:spPr>
          <a:xfrm>
            <a:off x="7426874" y="1759779"/>
            <a:ext cx="579521" cy="185738"/>
          </a:xfrm>
          <a:prstGeom prst="rect">
            <a:avLst/>
          </a:prstGeom>
          <a:ln w="12700">
            <a:miter lim="400000"/>
          </a:ln>
        </p:spPr>
        <p:txBody>
          <a:bodyPr lIns="19050" tIns="19050" rIns="19050" bIns="19050">
            <a:normAutofit lnSpcReduction="10000"/>
          </a:bodyPr>
          <a:lstStyle/>
          <a:p>
            <a:pPr>
              <a:lnSpc>
                <a:spcPct val="100000"/>
              </a:lnSpc>
              <a:defRPr sz="2600">
                <a:solidFill>
                  <a:srgbClr val="8B9BA6"/>
                </a:solidFill>
              </a:defRPr>
            </a:pPr>
            <a:endParaRPr sz="975"/>
          </a:p>
        </p:txBody>
      </p:sp>
      <p:sp>
        <p:nvSpPr>
          <p:cNvPr id="6191" name="Shape 79"/>
          <p:cNvSpPr/>
          <p:nvPr/>
        </p:nvSpPr>
        <p:spPr>
          <a:xfrm>
            <a:off x="7426874" y="2892460"/>
            <a:ext cx="579521" cy="185738"/>
          </a:xfrm>
          <a:prstGeom prst="rect">
            <a:avLst/>
          </a:prstGeom>
          <a:ln w="12700">
            <a:miter lim="400000"/>
          </a:ln>
        </p:spPr>
        <p:txBody>
          <a:bodyPr lIns="19050" tIns="19050" rIns="19050" bIns="19050">
            <a:normAutofit lnSpcReduction="10000"/>
          </a:bodyPr>
          <a:lstStyle/>
          <a:p>
            <a:pPr>
              <a:lnSpc>
                <a:spcPct val="100000"/>
              </a:lnSpc>
              <a:defRPr sz="2600">
                <a:solidFill>
                  <a:srgbClr val="8B9BA6"/>
                </a:solidFill>
              </a:defRPr>
            </a:pPr>
            <a:endParaRPr sz="975"/>
          </a:p>
        </p:txBody>
      </p:sp>
      <p:pic>
        <p:nvPicPr>
          <p:cNvPr id="6192" name="Picture 8" descr="Picture 8">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03" y="1694413"/>
            <a:ext cx="2937518" cy="1468760"/>
          </a:xfrm>
          <a:prstGeom prst="rect">
            <a:avLst/>
          </a:prstGeom>
          <a:ln w="12700">
            <a:miter lim="400000"/>
          </a:ln>
        </p:spPr>
      </p:pic>
      <p:pic>
        <p:nvPicPr>
          <p:cNvPr id="6193" name="Picture 9" descr="Picture 9">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3242" y="1694413"/>
            <a:ext cx="2937517" cy="1468760"/>
          </a:xfrm>
          <a:prstGeom prst="rect">
            <a:avLst/>
          </a:prstGeom>
          <a:ln w="12700">
            <a:miter lim="400000"/>
          </a:ln>
        </p:spPr>
      </p:pic>
      <p:pic>
        <p:nvPicPr>
          <p:cNvPr id="6194" name="Picture 10" descr="Picture 10">
            <a:hlinkClick r:id="rId6"/>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6980" y="1694413"/>
            <a:ext cx="2937517" cy="1468760"/>
          </a:xfrm>
          <a:prstGeom prst="rect">
            <a:avLst/>
          </a:prstGeom>
          <a:ln w="12700">
            <a:miter lim="400000"/>
          </a:ln>
        </p:spPr>
      </p:pic>
      <p:sp>
        <p:nvSpPr>
          <p:cNvPr id="6195" name="Create new cloud-native apps…"/>
          <p:cNvSpPr txBox="1"/>
          <p:nvPr/>
        </p:nvSpPr>
        <p:spPr>
          <a:xfrm>
            <a:off x="208393" y="3202219"/>
            <a:ext cx="2818249" cy="90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defTabSz="571500">
              <a:defRPr sz="3000" b="1">
                <a:solidFill>
                  <a:srgbClr val="44546A"/>
                </a:solidFill>
                <a:latin typeface="IBM Plex Sans"/>
                <a:ea typeface="IBM Plex Sans"/>
                <a:cs typeface="IBM Plex Sans"/>
                <a:sym typeface="IBM Plex Sans"/>
              </a:defRPr>
            </a:pPr>
            <a:r>
              <a:rPr sz="1125"/>
              <a:t>Create new cloud-native apps</a:t>
            </a:r>
          </a:p>
          <a:p>
            <a:pPr defTabSz="571500">
              <a:defRPr sz="3000">
                <a:solidFill>
                  <a:srgbClr val="44546A"/>
                </a:solidFill>
                <a:latin typeface="IBM Plex Sans"/>
                <a:ea typeface="IBM Plex Sans"/>
                <a:cs typeface="IBM Plex Sans"/>
                <a:sym typeface="IBM Plex Sans"/>
              </a:defRPr>
            </a:pPr>
            <a:r>
              <a:rPr sz="1125"/>
              <a:t>Streamline development </a:t>
            </a:r>
            <a:br>
              <a:rPr sz="1125"/>
            </a:br>
            <a:r>
              <a:rPr sz="1125"/>
              <a:t>with built-in microservices, runtimes,   </a:t>
            </a:r>
          </a:p>
          <a:p>
            <a:pPr defTabSz="571500">
              <a:defRPr sz="3000">
                <a:solidFill>
                  <a:srgbClr val="44546A"/>
                </a:solidFill>
                <a:latin typeface="IBM Plex Sans"/>
                <a:ea typeface="IBM Plex Sans"/>
                <a:cs typeface="IBM Plex Sans"/>
                <a:sym typeface="IBM Plex Sans"/>
              </a:defRPr>
            </a:pPr>
            <a:r>
              <a:rPr sz="1125"/>
              <a:t>containers and Kubernetes orchestration </a:t>
            </a:r>
            <a:br>
              <a:rPr sz="1125"/>
            </a:br>
            <a:r>
              <a:rPr sz="1125"/>
              <a:t>plus integrated management.</a:t>
            </a:r>
          </a:p>
        </p:txBody>
      </p:sp>
      <p:sp>
        <p:nvSpPr>
          <p:cNvPr id="6196" name="Modernize your heritage apps on cloud…"/>
          <p:cNvSpPr txBox="1"/>
          <p:nvPr/>
        </p:nvSpPr>
        <p:spPr>
          <a:xfrm>
            <a:off x="3155678" y="3202220"/>
            <a:ext cx="2818250" cy="90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defTabSz="571500">
              <a:defRPr sz="3000" b="1">
                <a:solidFill>
                  <a:srgbClr val="44546A"/>
                </a:solidFill>
                <a:latin typeface="IBM Plex Sans"/>
                <a:ea typeface="IBM Plex Sans"/>
                <a:cs typeface="IBM Plex Sans"/>
                <a:sym typeface="IBM Plex Sans"/>
              </a:defRPr>
            </a:pPr>
            <a:r>
              <a:rPr sz="1125"/>
              <a:t>Modernize your heritage apps on cloud</a:t>
            </a:r>
          </a:p>
          <a:p>
            <a:pPr defTabSz="571500">
              <a:defRPr sz="3000">
                <a:solidFill>
                  <a:srgbClr val="44546A"/>
                </a:solidFill>
                <a:latin typeface="IBM Plex Sans"/>
                <a:ea typeface="IBM Plex Sans"/>
                <a:cs typeface="IBM Plex Sans"/>
                <a:sym typeface="IBM Plex Sans"/>
              </a:defRPr>
            </a:pPr>
            <a:r>
              <a:rPr sz="1125"/>
              <a:t>Move your apps as-is to the cloud or re-factor an app and use it in new development and application workload models.</a:t>
            </a:r>
          </a:p>
        </p:txBody>
      </p:sp>
      <p:sp>
        <p:nvSpPr>
          <p:cNvPr id="6197" name="Open your data center to work with cloud services…"/>
          <p:cNvSpPr txBox="1"/>
          <p:nvPr/>
        </p:nvSpPr>
        <p:spPr>
          <a:xfrm>
            <a:off x="6156613" y="3288782"/>
            <a:ext cx="2818250" cy="73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defTabSz="571500">
              <a:defRPr sz="3000" b="1">
                <a:solidFill>
                  <a:srgbClr val="44546A"/>
                </a:solidFill>
                <a:latin typeface="IBM Plex Sans"/>
                <a:ea typeface="IBM Plex Sans"/>
                <a:cs typeface="IBM Plex Sans"/>
                <a:sym typeface="IBM Plex Sans"/>
              </a:defRPr>
            </a:pPr>
            <a:r>
              <a:rPr sz="1125"/>
              <a:t>Open your data center to work with cloud services</a:t>
            </a:r>
          </a:p>
          <a:p>
            <a:pPr defTabSz="571500">
              <a:defRPr sz="3000">
                <a:solidFill>
                  <a:srgbClr val="44546A"/>
                </a:solidFill>
                <a:latin typeface="IBM Plex Sans"/>
                <a:ea typeface="IBM Plex Sans"/>
                <a:cs typeface="IBM Plex Sans"/>
                <a:sym typeface="IBM Plex Sans"/>
              </a:defRPr>
            </a:pPr>
            <a:r>
              <a:rPr sz="1125"/>
              <a:t>Protect and leverage your in-house data and pull in external </a:t>
            </a:r>
          </a:p>
        </p:txBody>
      </p:sp>
      <p:sp>
        <p:nvSpPr>
          <p:cNvPr id="2" name="Rectangle 1">
            <a:extLst>
              <a:ext uri="{FF2B5EF4-FFF2-40B4-BE49-F238E27FC236}">
                <a16:creationId xmlns:a16="http://schemas.microsoft.com/office/drawing/2014/main" id="{72E33159-90C9-9740-88D9-2BBC401DE4BA}"/>
              </a:ext>
            </a:extLst>
          </p:cNvPr>
          <p:cNvSpPr/>
          <p:nvPr/>
        </p:nvSpPr>
        <p:spPr bwMode="auto">
          <a:xfrm>
            <a:off x="109503" y="1548143"/>
            <a:ext cx="2937518" cy="2706986"/>
          </a:xfrm>
          <a:prstGeom prst="rect">
            <a:avLst/>
          </a:prstGeom>
          <a:noFill/>
          <a:ln w="57150">
            <a:solidFill>
              <a:schemeClr val="accent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0050307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D6BE-42BE-1243-8015-D066EBAE4D65}"/>
              </a:ext>
            </a:extLst>
          </p:cNvPr>
          <p:cNvSpPr>
            <a:spLocks noGrp="1"/>
          </p:cNvSpPr>
          <p:nvPr>
            <p:ph type="title"/>
          </p:nvPr>
        </p:nvSpPr>
        <p:spPr>
          <a:xfrm>
            <a:off x="228601" y="201168"/>
            <a:ext cx="7718837" cy="381000"/>
          </a:xfrm>
        </p:spPr>
        <p:txBody>
          <a:bodyPr/>
          <a:lstStyle/>
          <a:p>
            <a:r>
              <a:rPr lang="en-US" dirty="0"/>
              <a:t>Industry Cloud Native Platform </a:t>
            </a:r>
            <a:br>
              <a:rPr lang="en-US" dirty="0"/>
            </a:br>
            <a:br>
              <a:rPr lang="en-US" dirty="0"/>
            </a:br>
            <a:endParaRPr lang="en-US" dirty="0"/>
          </a:p>
        </p:txBody>
      </p:sp>
      <p:sp>
        <p:nvSpPr>
          <p:cNvPr id="86" name="Content Placeholder 6">
            <a:extLst>
              <a:ext uri="{FF2B5EF4-FFF2-40B4-BE49-F238E27FC236}">
                <a16:creationId xmlns:a16="http://schemas.microsoft.com/office/drawing/2014/main" id="{3ADFC472-3CC9-8B4B-8FF0-C1FDC597EA1C}"/>
              </a:ext>
            </a:extLst>
          </p:cNvPr>
          <p:cNvSpPr txBox="1">
            <a:spLocks/>
          </p:cNvSpPr>
          <p:nvPr/>
        </p:nvSpPr>
        <p:spPr>
          <a:xfrm>
            <a:off x="1543932" y="1205736"/>
            <a:ext cx="2398606" cy="2028253"/>
          </a:xfrm>
          <a:prstGeom prst="rect">
            <a:avLst/>
          </a:prstGeom>
          <a:gradFill>
            <a:gsLst>
              <a:gs pos="0">
                <a:srgbClr val="0029FF"/>
              </a:gs>
              <a:gs pos="100000">
                <a:srgbClr val="0029FF">
                  <a:lumMod val="75000"/>
                </a:srgbClr>
              </a:gs>
            </a:gsLst>
            <a:lin ang="5400000" scaled="1"/>
          </a:gradFill>
          <a:ln>
            <a:solidFill>
              <a:srgbClr val="FFFFFF"/>
            </a:solid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dirty="0">
                <a:solidFill>
                  <a:srgbClr val="FFFFFF"/>
                </a:solidFill>
                <a:latin typeface="IBM Plex Sans"/>
              </a:rPr>
              <a:t>Containers (Full K8s)</a:t>
            </a:r>
          </a:p>
        </p:txBody>
      </p:sp>
      <p:pic>
        <p:nvPicPr>
          <p:cNvPr id="87" name="Picture 86">
            <a:extLst>
              <a:ext uri="{FF2B5EF4-FFF2-40B4-BE49-F238E27FC236}">
                <a16:creationId xmlns:a16="http://schemas.microsoft.com/office/drawing/2014/main" id="{2D0D95EF-0035-1A4A-95F9-0FD2AB07E0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3856" y="1437640"/>
            <a:ext cx="776812" cy="810186"/>
          </a:xfrm>
          <a:prstGeom prst="rect">
            <a:avLst/>
          </a:prstGeom>
        </p:spPr>
      </p:pic>
      <p:sp>
        <p:nvSpPr>
          <p:cNvPr id="88" name="Content Placeholder 4">
            <a:extLst>
              <a:ext uri="{FF2B5EF4-FFF2-40B4-BE49-F238E27FC236}">
                <a16:creationId xmlns:a16="http://schemas.microsoft.com/office/drawing/2014/main" id="{1F4A73A9-A8AE-3448-9FBE-9EF414C8F931}"/>
              </a:ext>
            </a:extLst>
          </p:cNvPr>
          <p:cNvSpPr txBox="1">
            <a:spLocks/>
          </p:cNvSpPr>
          <p:nvPr/>
        </p:nvSpPr>
        <p:spPr>
          <a:xfrm>
            <a:off x="3967000" y="1221063"/>
            <a:ext cx="1961388" cy="1120721"/>
          </a:xfrm>
          <a:prstGeom prst="rect">
            <a:avLst/>
          </a:prstGeom>
          <a:gradFill>
            <a:gsLst>
              <a:gs pos="0">
                <a:srgbClr val="01BAB6"/>
              </a:gs>
              <a:gs pos="100000">
                <a:srgbClr val="01BAB6">
                  <a:lumMod val="75000"/>
                </a:srgbClr>
              </a:gs>
            </a:gsLst>
            <a:lin ang="5400000" scaled="1"/>
          </a:gradFill>
          <a:ln>
            <a:solidFill>
              <a:srgbClr val="FFFFFF"/>
            </a:solid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dirty="0">
                <a:solidFill>
                  <a:srgbClr val="FFFFFF"/>
                </a:solidFill>
                <a:latin typeface="IBM Plex Sans"/>
              </a:rPr>
              <a:t>Services &amp; Functions</a:t>
            </a:r>
          </a:p>
        </p:txBody>
      </p:sp>
      <p:pic>
        <p:nvPicPr>
          <p:cNvPr id="89" name="Picture 88">
            <a:extLst>
              <a:ext uri="{FF2B5EF4-FFF2-40B4-BE49-F238E27FC236}">
                <a16:creationId xmlns:a16="http://schemas.microsoft.com/office/drawing/2014/main" id="{231C7AF9-7A42-EB4B-A287-1F3EDF7767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6660" y="1408483"/>
            <a:ext cx="776812" cy="810186"/>
          </a:xfrm>
          <a:prstGeom prst="rect">
            <a:avLst/>
          </a:prstGeom>
        </p:spPr>
      </p:pic>
      <p:sp>
        <p:nvSpPr>
          <p:cNvPr id="90" name="Content Placeholder 5">
            <a:extLst>
              <a:ext uri="{FF2B5EF4-FFF2-40B4-BE49-F238E27FC236}">
                <a16:creationId xmlns:a16="http://schemas.microsoft.com/office/drawing/2014/main" id="{7830996A-0002-6540-B9F0-5F250C305896}"/>
              </a:ext>
            </a:extLst>
          </p:cNvPr>
          <p:cNvSpPr txBox="1">
            <a:spLocks/>
          </p:cNvSpPr>
          <p:nvPr/>
        </p:nvSpPr>
        <p:spPr>
          <a:xfrm>
            <a:off x="5927919" y="1221062"/>
            <a:ext cx="1968370" cy="685800"/>
          </a:xfrm>
          <a:prstGeom prst="rect">
            <a:avLst/>
          </a:prstGeom>
          <a:gradFill>
            <a:gsLst>
              <a:gs pos="0">
                <a:srgbClr val="FFFFFF">
                  <a:lumMod val="65000"/>
                </a:srgbClr>
              </a:gs>
              <a:gs pos="100000">
                <a:srgbClr val="FFFFFF">
                  <a:lumMod val="50000"/>
                </a:srgbClr>
              </a:gs>
            </a:gsLst>
            <a:lin ang="5400000" scaled="1"/>
          </a:gradFill>
          <a:ln>
            <a:solidFill>
              <a:srgbClr val="FFFFFF"/>
            </a:solid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dirty="0">
                <a:solidFill>
                  <a:srgbClr val="FFFFFF"/>
                </a:solidFill>
                <a:latin typeface="IBM Plex Sans"/>
              </a:rPr>
              <a:t>Apps (CF)</a:t>
            </a:r>
          </a:p>
          <a:p>
            <a:pPr defTabSz="457178">
              <a:defRPr/>
            </a:pPr>
            <a:endParaRPr lang="en-US" dirty="0">
              <a:solidFill>
                <a:srgbClr val="FFFFFF"/>
              </a:solidFill>
              <a:latin typeface="IBM Plex Sans"/>
            </a:endParaRPr>
          </a:p>
        </p:txBody>
      </p:sp>
      <p:pic>
        <p:nvPicPr>
          <p:cNvPr id="91" name="Picture 90">
            <a:extLst>
              <a:ext uri="{FF2B5EF4-FFF2-40B4-BE49-F238E27FC236}">
                <a16:creationId xmlns:a16="http://schemas.microsoft.com/office/drawing/2014/main" id="{E31B4FD8-FA26-CE4D-A2CD-2D35991FAF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2685" y="1158869"/>
            <a:ext cx="776812" cy="810186"/>
          </a:xfrm>
          <a:prstGeom prst="rect">
            <a:avLst/>
          </a:prstGeom>
        </p:spPr>
      </p:pic>
      <p:sp>
        <p:nvSpPr>
          <p:cNvPr id="92" name="Content Placeholder 3">
            <a:extLst>
              <a:ext uri="{FF2B5EF4-FFF2-40B4-BE49-F238E27FC236}">
                <a16:creationId xmlns:a16="http://schemas.microsoft.com/office/drawing/2014/main" id="{693F61D4-204F-154D-94E3-20B05C204462}"/>
              </a:ext>
            </a:extLst>
          </p:cNvPr>
          <p:cNvSpPr txBox="1">
            <a:spLocks/>
          </p:cNvSpPr>
          <p:nvPr/>
        </p:nvSpPr>
        <p:spPr>
          <a:xfrm>
            <a:off x="4814519" y="1930304"/>
            <a:ext cx="1113869"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050" dirty="0" err="1">
                <a:solidFill>
                  <a:srgbClr val="000000"/>
                </a:solidFill>
                <a:latin typeface="IBM Plex Sans"/>
              </a:rPr>
              <a:t>OpenWhisk</a:t>
            </a:r>
            <a:endParaRPr lang="en-US" sz="750" dirty="0">
              <a:solidFill>
                <a:srgbClr val="000000"/>
              </a:solidFill>
              <a:latin typeface="IBM Plex Sans"/>
            </a:endParaRPr>
          </a:p>
        </p:txBody>
      </p:sp>
      <p:pic>
        <p:nvPicPr>
          <p:cNvPr id="93" name="Picture 15" descr="Picture 15">
            <a:extLst>
              <a:ext uri="{FF2B5EF4-FFF2-40B4-BE49-F238E27FC236}">
                <a16:creationId xmlns:a16="http://schemas.microsoft.com/office/drawing/2014/main" id="{F2C30843-4F97-6647-AF03-BC0F8C5C311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5598388" y="2050401"/>
            <a:ext cx="252698" cy="168269"/>
          </a:xfrm>
          <a:custGeom>
            <a:avLst/>
            <a:gdLst/>
            <a:ahLst/>
            <a:cxnLst>
              <a:cxn ang="0">
                <a:pos x="wd2" y="hd2"/>
              </a:cxn>
              <a:cxn ang="5400000">
                <a:pos x="wd2" y="hd2"/>
              </a:cxn>
              <a:cxn ang="10800000">
                <a:pos x="wd2" y="hd2"/>
              </a:cxn>
              <a:cxn ang="16200000">
                <a:pos x="wd2" y="hd2"/>
              </a:cxn>
            </a:cxnLst>
            <a:rect l="0" t="0" r="r" b="b"/>
            <a:pathLst>
              <a:path w="21600" h="21311" extrusionOk="0">
                <a:moveTo>
                  <a:pt x="11200" y="8"/>
                </a:moveTo>
                <a:lnTo>
                  <a:pt x="10936" y="803"/>
                </a:lnTo>
                <a:cubicBezTo>
                  <a:pt x="10793" y="1238"/>
                  <a:pt x="10078" y="3183"/>
                  <a:pt x="9343" y="5130"/>
                </a:cubicBezTo>
                <a:cubicBezTo>
                  <a:pt x="8607" y="7076"/>
                  <a:pt x="8007" y="8734"/>
                  <a:pt x="8007" y="8805"/>
                </a:cubicBezTo>
                <a:cubicBezTo>
                  <a:pt x="8007" y="8877"/>
                  <a:pt x="9509" y="8938"/>
                  <a:pt x="11350" y="8938"/>
                </a:cubicBezTo>
                <a:cubicBezTo>
                  <a:pt x="14620" y="8938"/>
                  <a:pt x="14702" y="8945"/>
                  <a:pt x="14957" y="9578"/>
                </a:cubicBezTo>
                <a:cubicBezTo>
                  <a:pt x="15101" y="9934"/>
                  <a:pt x="15914" y="12079"/>
                  <a:pt x="16757" y="14346"/>
                </a:cubicBezTo>
                <a:lnTo>
                  <a:pt x="18286" y="18474"/>
                </a:lnTo>
                <a:lnTo>
                  <a:pt x="19036" y="16510"/>
                </a:lnTo>
                <a:cubicBezTo>
                  <a:pt x="19446" y="15430"/>
                  <a:pt x="20186" y="13480"/>
                  <a:pt x="20686" y="12172"/>
                </a:cubicBezTo>
                <a:cubicBezTo>
                  <a:pt x="21185" y="10864"/>
                  <a:pt x="21600" y="9596"/>
                  <a:pt x="21600" y="9357"/>
                </a:cubicBezTo>
                <a:cubicBezTo>
                  <a:pt x="21600" y="9118"/>
                  <a:pt x="21201" y="7883"/>
                  <a:pt x="20714" y="6609"/>
                </a:cubicBezTo>
                <a:cubicBezTo>
                  <a:pt x="20228" y="5335"/>
                  <a:pt x="19591" y="3620"/>
                  <a:pt x="19300" y="2801"/>
                </a:cubicBezTo>
                <a:cubicBezTo>
                  <a:pt x="18204" y="-289"/>
                  <a:pt x="18704" y="8"/>
                  <a:pt x="14714" y="8"/>
                </a:cubicBezTo>
                <a:lnTo>
                  <a:pt x="11200" y="8"/>
                </a:lnTo>
                <a:close/>
                <a:moveTo>
                  <a:pt x="3236" y="2988"/>
                </a:moveTo>
                <a:cubicBezTo>
                  <a:pt x="2603" y="4526"/>
                  <a:pt x="0" y="11837"/>
                  <a:pt x="0" y="12072"/>
                </a:cubicBezTo>
                <a:cubicBezTo>
                  <a:pt x="0" y="12392"/>
                  <a:pt x="2815" y="20183"/>
                  <a:pt x="3207" y="20947"/>
                </a:cubicBezTo>
                <a:cubicBezTo>
                  <a:pt x="3343" y="21211"/>
                  <a:pt x="4301" y="21311"/>
                  <a:pt x="6814" y="21311"/>
                </a:cubicBezTo>
                <a:lnTo>
                  <a:pt x="10236" y="21311"/>
                </a:lnTo>
                <a:lnTo>
                  <a:pt x="10693" y="20185"/>
                </a:lnTo>
                <a:cubicBezTo>
                  <a:pt x="10946" y="19567"/>
                  <a:pt x="11623" y="17753"/>
                  <a:pt x="12200" y="16156"/>
                </a:cubicBezTo>
                <a:cubicBezTo>
                  <a:pt x="12777" y="14560"/>
                  <a:pt x="13328" y="13177"/>
                  <a:pt x="13421" y="13088"/>
                </a:cubicBezTo>
                <a:cubicBezTo>
                  <a:pt x="13992" y="12543"/>
                  <a:pt x="13277" y="12381"/>
                  <a:pt x="10264" y="12381"/>
                </a:cubicBezTo>
                <a:cubicBezTo>
                  <a:pt x="7331" y="12381"/>
                  <a:pt x="6912" y="12329"/>
                  <a:pt x="6664" y="11885"/>
                </a:cubicBezTo>
                <a:cubicBezTo>
                  <a:pt x="6510" y="11608"/>
                  <a:pt x="5682" y="9481"/>
                  <a:pt x="4821" y="7161"/>
                </a:cubicBezTo>
                <a:cubicBezTo>
                  <a:pt x="3961" y="4840"/>
                  <a:pt x="3246" y="2962"/>
                  <a:pt x="3236" y="2988"/>
                </a:cubicBezTo>
                <a:close/>
              </a:path>
            </a:pathLst>
          </a:custGeom>
          <a:ln w="12700">
            <a:miter lim="400000"/>
          </a:ln>
        </p:spPr>
      </p:pic>
      <p:sp>
        <p:nvSpPr>
          <p:cNvPr id="94" name="Content Placeholder 3">
            <a:extLst>
              <a:ext uri="{FF2B5EF4-FFF2-40B4-BE49-F238E27FC236}">
                <a16:creationId xmlns:a16="http://schemas.microsoft.com/office/drawing/2014/main" id="{05E98441-C939-994B-8689-145F3CFA9024}"/>
              </a:ext>
            </a:extLst>
          </p:cNvPr>
          <p:cNvSpPr txBox="1">
            <a:spLocks/>
          </p:cNvSpPr>
          <p:nvPr/>
        </p:nvSpPr>
        <p:spPr>
          <a:xfrm>
            <a:off x="5934899" y="1930304"/>
            <a:ext cx="1961388"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a:solidFill>
                  <a:srgbClr val="000000"/>
                </a:solidFill>
                <a:latin typeface="IBM Plex Sans"/>
              </a:rPr>
              <a:t>Cloud Foundry</a:t>
            </a:r>
          </a:p>
        </p:txBody>
      </p:sp>
      <p:pic>
        <p:nvPicPr>
          <p:cNvPr id="95" name="Gk4XlsB7_400x400.png" descr="Gk4XlsB7_400x400.png">
            <a:extLst>
              <a:ext uri="{FF2B5EF4-FFF2-40B4-BE49-F238E27FC236}">
                <a16:creationId xmlns:a16="http://schemas.microsoft.com/office/drawing/2014/main" id="{2E928629-3E9F-214C-95EE-5C160D54204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534129" y="2019047"/>
            <a:ext cx="202103" cy="316209"/>
          </a:xfrm>
          <a:custGeom>
            <a:avLst/>
            <a:gdLst/>
            <a:ahLst/>
            <a:cxnLst>
              <a:cxn ang="0">
                <a:pos x="wd2" y="hd2"/>
              </a:cxn>
              <a:cxn ang="5400000">
                <a:pos x="wd2" y="hd2"/>
              </a:cxn>
              <a:cxn ang="10800000">
                <a:pos x="wd2" y="hd2"/>
              </a:cxn>
              <a:cxn ang="16200000">
                <a:pos x="wd2" y="hd2"/>
              </a:cxn>
            </a:cxnLst>
            <a:rect l="0" t="0" r="r" b="b"/>
            <a:pathLst>
              <a:path w="21495" h="21579" extrusionOk="0">
                <a:moveTo>
                  <a:pt x="8683" y="62"/>
                </a:moveTo>
                <a:cubicBezTo>
                  <a:pt x="8627" y="96"/>
                  <a:pt x="8337" y="170"/>
                  <a:pt x="8039" y="218"/>
                </a:cubicBezTo>
                <a:cubicBezTo>
                  <a:pt x="7320" y="335"/>
                  <a:pt x="5890" y="782"/>
                  <a:pt x="5081" y="1149"/>
                </a:cubicBezTo>
                <a:cubicBezTo>
                  <a:pt x="3523" y="1857"/>
                  <a:pt x="2141" y="3038"/>
                  <a:pt x="1508" y="4197"/>
                </a:cubicBezTo>
                <a:cubicBezTo>
                  <a:pt x="1003" y="5121"/>
                  <a:pt x="904" y="5504"/>
                  <a:pt x="908" y="6587"/>
                </a:cubicBezTo>
                <a:cubicBezTo>
                  <a:pt x="912" y="7805"/>
                  <a:pt x="1109" y="8411"/>
                  <a:pt x="1816" y="9400"/>
                </a:cubicBezTo>
                <a:cubicBezTo>
                  <a:pt x="2804" y="10783"/>
                  <a:pt x="4218" y="11758"/>
                  <a:pt x="6238" y="12437"/>
                </a:cubicBezTo>
                <a:cubicBezTo>
                  <a:pt x="6742" y="12606"/>
                  <a:pt x="7215" y="12751"/>
                  <a:pt x="7292" y="12751"/>
                </a:cubicBezTo>
                <a:cubicBezTo>
                  <a:pt x="7526" y="12751"/>
                  <a:pt x="7466" y="11911"/>
                  <a:pt x="7190" y="11369"/>
                </a:cubicBezTo>
                <a:cubicBezTo>
                  <a:pt x="6892" y="10785"/>
                  <a:pt x="6395" y="10227"/>
                  <a:pt x="5564" y="9547"/>
                </a:cubicBezTo>
                <a:cubicBezTo>
                  <a:pt x="4464" y="8645"/>
                  <a:pt x="4014" y="7901"/>
                  <a:pt x="3910" y="6842"/>
                </a:cubicBezTo>
                <a:cubicBezTo>
                  <a:pt x="3729" y="5002"/>
                  <a:pt x="5297" y="3232"/>
                  <a:pt x="7819" y="2433"/>
                </a:cubicBezTo>
                <a:cubicBezTo>
                  <a:pt x="9719" y="1832"/>
                  <a:pt x="11976" y="1849"/>
                  <a:pt x="13911" y="2482"/>
                </a:cubicBezTo>
                <a:cubicBezTo>
                  <a:pt x="14782" y="2767"/>
                  <a:pt x="16202" y="3649"/>
                  <a:pt x="16723" y="4226"/>
                </a:cubicBezTo>
                <a:cubicBezTo>
                  <a:pt x="18164" y="5825"/>
                  <a:pt x="17950" y="8013"/>
                  <a:pt x="16225" y="9351"/>
                </a:cubicBezTo>
                <a:cubicBezTo>
                  <a:pt x="15093" y="10228"/>
                  <a:pt x="14578" y="10834"/>
                  <a:pt x="14306" y="11604"/>
                </a:cubicBezTo>
                <a:cubicBezTo>
                  <a:pt x="14123" y="12125"/>
                  <a:pt x="14091" y="12751"/>
                  <a:pt x="14248" y="12751"/>
                </a:cubicBezTo>
                <a:cubicBezTo>
                  <a:pt x="14473" y="12751"/>
                  <a:pt x="15593" y="12379"/>
                  <a:pt x="16342" y="12055"/>
                </a:cubicBezTo>
                <a:cubicBezTo>
                  <a:pt x="18309" y="11203"/>
                  <a:pt x="19798" y="9797"/>
                  <a:pt x="20442" y="8185"/>
                </a:cubicBezTo>
                <a:cubicBezTo>
                  <a:pt x="20786" y="7323"/>
                  <a:pt x="20784" y="5805"/>
                  <a:pt x="20442" y="4961"/>
                </a:cubicBezTo>
                <a:cubicBezTo>
                  <a:pt x="19838" y="3468"/>
                  <a:pt x="18408" y="2078"/>
                  <a:pt x="16576" y="1189"/>
                </a:cubicBezTo>
                <a:cubicBezTo>
                  <a:pt x="15891" y="856"/>
                  <a:pt x="14262" y="331"/>
                  <a:pt x="13560" y="218"/>
                </a:cubicBezTo>
                <a:cubicBezTo>
                  <a:pt x="13262" y="171"/>
                  <a:pt x="12972" y="96"/>
                  <a:pt x="12915" y="62"/>
                </a:cubicBezTo>
                <a:cubicBezTo>
                  <a:pt x="12781" y="-20"/>
                  <a:pt x="8818" y="-20"/>
                  <a:pt x="8683" y="62"/>
                </a:cubicBezTo>
                <a:close/>
                <a:moveTo>
                  <a:pt x="10792" y="3766"/>
                </a:moveTo>
                <a:cubicBezTo>
                  <a:pt x="8961" y="3766"/>
                  <a:pt x="7458" y="4224"/>
                  <a:pt x="6575" y="5049"/>
                </a:cubicBezTo>
                <a:cubicBezTo>
                  <a:pt x="5974" y="5610"/>
                  <a:pt x="5778" y="6045"/>
                  <a:pt x="5828" y="6725"/>
                </a:cubicBezTo>
                <a:cubicBezTo>
                  <a:pt x="5886" y="7508"/>
                  <a:pt x="6238" y="7964"/>
                  <a:pt x="7278" y="8655"/>
                </a:cubicBezTo>
                <a:cubicBezTo>
                  <a:pt x="8558" y="9506"/>
                  <a:pt x="9225" y="10337"/>
                  <a:pt x="9503" y="11408"/>
                </a:cubicBezTo>
                <a:cubicBezTo>
                  <a:pt x="9650" y="11972"/>
                  <a:pt x="9578" y="16023"/>
                  <a:pt x="9416" y="16396"/>
                </a:cubicBezTo>
                <a:cubicBezTo>
                  <a:pt x="9335" y="16580"/>
                  <a:pt x="9239" y="16621"/>
                  <a:pt x="8596" y="16729"/>
                </a:cubicBezTo>
                <a:cubicBezTo>
                  <a:pt x="7381" y="16934"/>
                  <a:pt x="6989" y="17228"/>
                  <a:pt x="7439" y="17611"/>
                </a:cubicBezTo>
                <a:cubicBezTo>
                  <a:pt x="7666" y="17804"/>
                  <a:pt x="8543" y="18074"/>
                  <a:pt x="9328" y="18179"/>
                </a:cubicBezTo>
                <a:cubicBezTo>
                  <a:pt x="10055" y="18277"/>
                  <a:pt x="11670" y="18256"/>
                  <a:pt x="12403" y="18140"/>
                </a:cubicBezTo>
                <a:cubicBezTo>
                  <a:pt x="12784" y="18080"/>
                  <a:pt x="13337" y="17948"/>
                  <a:pt x="13618" y="17846"/>
                </a:cubicBezTo>
                <a:cubicBezTo>
                  <a:pt x="14790" y="17419"/>
                  <a:pt x="14407" y="16918"/>
                  <a:pt x="12740" y="16690"/>
                </a:cubicBezTo>
                <a:lnTo>
                  <a:pt x="12154" y="16611"/>
                </a:lnTo>
                <a:lnTo>
                  <a:pt x="12081" y="16141"/>
                </a:lnTo>
                <a:cubicBezTo>
                  <a:pt x="11927" y="15090"/>
                  <a:pt x="11862" y="12334"/>
                  <a:pt x="11978" y="11722"/>
                </a:cubicBezTo>
                <a:cubicBezTo>
                  <a:pt x="12212" y="10483"/>
                  <a:pt x="12774" y="9712"/>
                  <a:pt x="14116" y="8763"/>
                </a:cubicBezTo>
                <a:cubicBezTo>
                  <a:pt x="15181" y="8010"/>
                  <a:pt x="15454" y="7715"/>
                  <a:pt x="15668" y="7107"/>
                </a:cubicBezTo>
                <a:cubicBezTo>
                  <a:pt x="16036" y="6060"/>
                  <a:pt x="15126" y="4795"/>
                  <a:pt x="13618" y="4246"/>
                </a:cubicBezTo>
                <a:cubicBezTo>
                  <a:pt x="12613" y="3880"/>
                  <a:pt x="11935" y="3766"/>
                  <a:pt x="10792" y="3766"/>
                </a:cubicBezTo>
                <a:close/>
                <a:moveTo>
                  <a:pt x="13179" y="14701"/>
                </a:moveTo>
                <a:lnTo>
                  <a:pt x="13179" y="15044"/>
                </a:lnTo>
                <a:cubicBezTo>
                  <a:pt x="13179" y="15469"/>
                  <a:pt x="13381" y="15674"/>
                  <a:pt x="13911" y="15788"/>
                </a:cubicBezTo>
                <a:cubicBezTo>
                  <a:pt x="14630" y="15943"/>
                  <a:pt x="15605" y="16296"/>
                  <a:pt x="15976" y="16533"/>
                </a:cubicBezTo>
                <a:cubicBezTo>
                  <a:pt x="16726" y="17013"/>
                  <a:pt x="16836" y="17464"/>
                  <a:pt x="16327" y="17934"/>
                </a:cubicBezTo>
                <a:cubicBezTo>
                  <a:pt x="15424" y="18768"/>
                  <a:pt x="13141" y="19242"/>
                  <a:pt x="10367" y="19169"/>
                </a:cubicBezTo>
                <a:cubicBezTo>
                  <a:pt x="8038" y="19107"/>
                  <a:pt x="6475" y="18762"/>
                  <a:pt x="5550" y="18101"/>
                </a:cubicBezTo>
                <a:cubicBezTo>
                  <a:pt x="4950" y="17672"/>
                  <a:pt x="4846" y="17368"/>
                  <a:pt x="5154" y="16964"/>
                </a:cubicBezTo>
                <a:cubicBezTo>
                  <a:pt x="5510" y="16497"/>
                  <a:pt x="6159" y="16188"/>
                  <a:pt x="7483" y="15857"/>
                </a:cubicBezTo>
                <a:cubicBezTo>
                  <a:pt x="8215" y="15674"/>
                  <a:pt x="8420" y="15506"/>
                  <a:pt x="8420" y="15044"/>
                </a:cubicBezTo>
                <a:cubicBezTo>
                  <a:pt x="8420" y="14711"/>
                  <a:pt x="8399" y="14689"/>
                  <a:pt x="8171" y="14730"/>
                </a:cubicBezTo>
                <a:cubicBezTo>
                  <a:pt x="8037" y="14754"/>
                  <a:pt x="7764" y="14769"/>
                  <a:pt x="7571" y="14769"/>
                </a:cubicBezTo>
                <a:cubicBezTo>
                  <a:pt x="7334" y="14770"/>
                  <a:pt x="7153" y="14827"/>
                  <a:pt x="6999" y="14946"/>
                </a:cubicBezTo>
                <a:cubicBezTo>
                  <a:pt x="6597" y="15255"/>
                  <a:pt x="5785" y="15432"/>
                  <a:pt x="4583" y="15475"/>
                </a:cubicBezTo>
                <a:cubicBezTo>
                  <a:pt x="3805" y="15502"/>
                  <a:pt x="3370" y="15558"/>
                  <a:pt x="3060" y="15661"/>
                </a:cubicBezTo>
                <a:cubicBezTo>
                  <a:pt x="2351" y="15897"/>
                  <a:pt x="2319" y="15927"/>
                  <a:pt x="2592" y="16121"/>
                </a:cubicBezTo>
                <a:lnTo>
                  <a:pt x="2826" y="16298"/>
                </a:lnTo>
                <a:lnTo>
                  <a:pt x="2606" y="16494"/>
                </a:lnTo>
                <a:cubicBezTo>
                  <a:pt x="2291" y="16779"/>
                  <a:pt x="1792" y="16983"/>
                  <a:pt x="996" y="17160"/>
                </a:cubicBezTo>
                <a:cubicBezTo>
                  <a:pt x="613" y="17245"/>
                  <a:pt x="277" y="17345"/>
                  <a:pt x="249" y="17376"/>
                </a:cubicBezTo>
                <a:cubicBezTo>
                  <a:pt x="221" y="17406"/>
                  <a:pt x="157" y="17566"/>
                  <a:pt x="103" y="17728"/>
                </a:cubicBezTo>
                <a:lnTo>
                  <a:pt x="0" y="18022"/>
                </a:lnTo>
                <a:lnTo>
                  <a:pt x="644" y="18101"/>
                </a:lnTo>
                <a:cubicBezTo>
                  <a:pt x="2252" y="18290"/>
                  <a:pt x="2778" y="18922"/>
                  <a:pt x="1889" y="19600"/>
                </a:cubicBezTo>
                <a:lnTo>
                  <a:pt x="1552" y="19864"/>
                </a:lnTo>
                <a:lnTo>
                  <a:pt x="1845" y="20011"/>
                </a:lnTo>
                <a:cubicBezTo>
                  <a:pt x="2005" y="20096"/>
                  <a:pt x="2397" y="20266"/>
                  <a:pt x="2724" y="20384"/>
                </a:cubicBezTo>
                <a:lnTo>
                  <a:pt x="3324" y="20599"/>
                </a:lnTo>
                <a:lnTo>
                  <a:pt x="4115" y="20452"/>
                </a:lnTo>
                <a:cubicBezTo>
                  <a:pt x="5227" y="20253"/>
                  <a:pt x="6835" y="20267"/>
                  <a:pt x="7658" y="20482"/>
                </a:cubicBezTo>
                <a:cubicBezTo>
                  <a:pt x="8342" y="20660"/>
                  <a:pt x="9101" y="21061"/>
                  <a:pt x="9342" y="21373"/>
                </a:cubicBezTo>
                <a:lnTo>
                  <a:pt x="9503" y="21579"/>
                </a:lnTo>
                <a:lnTo>
                  <a:pt x="11129" y="21579"/>
                </a:lnTo>
                <a:cubicBezTo>
                  <a:pt x="12751" y="21579"/>
                  <a:pt x="12741" y="21580"/>
                  <a:pt x="12842" y="21403"/>
                </a:cubicBezTo>
                <a:cubicBezTo>
                  <a:pt x="13028" y="21076"/>
                  <a:pt x="13708" y="20665"/>
                  <a:pt x="14394" y="20452"/>
                </a:cubicBezTo>
                <a:cubicBezTo>
                  <a:pt x="15032" y="20255"/>
                  <a:pt x="15142" y="20241"/>
                  <a:pt x="16415" y="20247"/>
                </a:cubicBezTo>
                <a:cubicBezTo>
                  <a:pt x="17369" y="20251"/>
                  <a:pt x="17902" y="20284"/>
                  <a:pt x="18216" y="20364"/>
                </a:cubicBezTo>
                <a:cubicBezTo>
                  <a:pt x="18654" y="20476"/>
                  <a:pt x="18679" y="20478"/>
                  <a:pt x="19197" y="20276"/>
                </a:cubicBezTo>
                <a:cubicBezTo>
                  <a:pt x="19488" y="20163"/>
                  <a:pt x="19870" y="19991"/>
                  <a:pt x="20047" y="19894"/>
                </a:cubicBezTo>
                <a:lnTo>
                  <a:pt x="20369" y="19717"/>
                </a:lnTo>
                <a:lnTo>
                  <a:pt x="19959" y="19414"/>
                </a:lnTo>
                <a:cubicBezTo>
                  <a:pt x="19739" y="19251"/>
                  <a:pt x="19530" y="19040"/>
                  <a:pt x="19490" y="18934"/>
                </a:cubicBezTo>
                <a:cubicBezTo>
                  <a:pt x="19321" y="18483"/>
                  <a:pt x="19880" y="18109"/>
                  <a:pt x="20925" y="17964"/>
                </a:cubicBezTo>
                <a:cubicBezTo>
                  <a:pt x="21570" y="17874"/>
                  <a:pt x="21600" y="17816"/>
                  <a:pt x="21350" y="17415"/>
                </a:cubicBezTo>
                <a:cubicBezTo>
                  <a:pt x="21224" y="17214"/>
                  <a:pt x="21116" y="17156"/>
                  <a:pt x="20735" y="17091"/>
                </a:cubicBezTo>
                <a:cubicBezTo>
                  <a:pt x="19606" y="16900"/>
                  <a:pt x="18699" y="16493"/>
                  <a:pt x="18699" y="16180"/>
                </a:cubicBezTo>
                <a:cubicBezTo>
                  <a:pt x="18699" y="16087"/>
                  <a:pt x="18742" y="15989"/>
                  <a:pt x="18802" y="15965"/>
                </a:cubicBezTo>
                <a:cubicBezTo>
                  <a:pt x="19010" y="15879"/>
                  <a:pt x="18907" y="15812"/>
                  <a:pt x="18289" y="15622"/>
                </a:cubicBezTo>
                <a:cubicBezTo>
                  <a:pt x="17796" y="15470"/>
                  <a:pt x="17449" y="15421"/>
                  <a:pt x="16635" y="15396"/>
                </a:cubicBezTo>
                <a:cubicBezTo>
                  <a:pt x="15412" y="15359"/>
                  <a:pt x="14907" y="15267"/>
                  <a:pt x="14438" y="14995"/>
                </a:cubicBezTo>
                <a:cubicBezTo>
                  <a:pt x="14234" y="14876"/>
                  <a:pt x="13903" y="14778"/>
                  <a:pt x="13633" y="14750"/>
                </a:cubicBezTo>
                <a:lnTo>
                  <a:pt x="13179" y="14701"/>
                </a:lnTo>
                <a:close/>
              </a:path>
            </a:pathLst>
          </a:custGeom>
          <a:ln w="12700">
            <a:miter lim="400000"/>
          </a:ln>
        </p:spPr>
      </p:pic>
      <p:sp>
        <p:nvSpPr>
          <p:cNvPr id="96" name="Content Placeholder 3">
            <a:extLst>
              <a:ext uri="{FF2B5EF4-FFF2-40B4-BE49-F238E27FC236}">
                <a16:creationId xmlns:a16="http://schemas.microsoft.com/office/drawing/2014/main" id="{1D4AE458-3456-C241-8B3B-454F1A14F36A}"/>
              </a:ext>
            </a:extLst>
          </p:cNvPr>
          <p:cNvSpPr txBox="1">
            <a:spLocks/>
          </p:cNvSpPr>
          <p:nvPr/>
        </p:nvSpPr>
        <p:spPr>
          <a:xfrm>
            <a:off x="3963789" y="2376406"/>
            <a:ext cx="3932500"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err="1">
                <a:solidFill>
                  <a:srgbClr val="000000"/>
                </a:solidFill>
                <a:latin typeface="IBM Plex Sans"/>
              </a:rPr>
              <a:t>Knative</a:t>
            </a:r>
            <a:r>
              <a:rPr lang="en-US" sz="1100" dirty="0">
                <a:solidFill>
                  <a:srgbClr val="000000"/>
                </a:solidFill>
                <a:latin typeface="IBM Plex Sans"/>
              </a:rPr>
              <a:t>  </a:t>
            </a:r>
            <a:r>
              <a:rPr lang="en-US" sz="750" dirty="0">
                <a:solidFill>
                  <a:srgbClr val="000000"/>
                </a:solidFill>
                <a:latin typeface="IBM Plex Sans"/>
              </a:rPr>
              <a:t>(Serving, </a:t>
            </a:r>
            <a:r>
              <a:rPr lang="en-US" sz="750" dirty="0" err="1">
                <a:solidFill>
                  <a:srgbClr val="000000"/>
                </a:solidFill>
                <a:latin typeface="IBM Plex Sans"/>
              </a:rPr>
              <a:t>Eventing</a:t>
            </a:r>
            <a:r>
              <a:rPr lang="en-US" sz="750" dirty="0">
                <a:solidFill>
                  <a:srgbClr val="000000"/>
                </a:solidFill>
                <a:latin typeface="IBM Plex Sans"/>
              </a:rPr>
              <a:t>, Build Pipelines)</a:t>
            </a:r>
          </a:p>
        </p:txBody>
      </p:sp>
      <p:pic>
        <p:nvPicPr>
          <p:cNvPr id="97" name="1*fWtVse6DItxvOBowU85Www.png" descr="1*fWtVse6DItxvOBowU85Www.png">
            <a:extLst>
              <a:ext uri="{FF2B5EF4-FFF2-40B4-BE49-F238E27FC236}">
                <a16:creationId xmlns:a16="http://schemas.microsoft.com/office/drawing/2014/main" id="{CE455E65-E02E-4745-B90F-A5A6D7321A2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91091" y="2470322"/>
            <a:ext cx="363848" cy="306682"/>
          </a:xfrm>
          <a:prstGeom prst="rect">
            <a:avLst/>
          </a:prstGeom>
          <a:ln w="12700">
            <a:miter lim="400000"/>
          </a:ln>
        </p:spPr>
      </p:pic>
      <p:sp>
        <p:nvSpPr>
          <p:cNvPr id="98" name="Content Placeholder 3">
            <a:extLst>
              <a:ext uri="{FF2B5EF4-FFF2-40B4-BE49-F238E27FC236}">
                <a16:creationId xmlns:a16="http://schemas.microsoft.com/office/drawing/2014/main" id="{96546BB2-C0CD-9146-9D6C-4D1E1E4CECB6}"/>
              </a:ext>
            </a:extLst>
          </p:cNvPr>
          <p:cNvSpPr txBox="1">
            <a:spLocks/>
          </p:cNvSpPr>
          <p:nvPr/>
        </p:nvSpPr>
        <p:spPr>
          <a:xfrm>
            <a:off x="2865436" y="2822508"/>
            <a:ext cx="5030852"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err="1">
                <a:solidFill>
                  <a:srgbClr val="000000"/>
                </a:solidFill>
                <a:latin typeface="IBM Plex Sans"/>
              </a:rPr>
              <a:t>Istio</a:t>
            </a:r>
            <a:r>
              <a:rPr lang="en-US" sz="1100" dirty="0">
                <a:solidFill>
                  <a:srgbClr val="000000"/>
                </a:solidFill>
                <a:latin typeface="IBM Plex Sans"/>
              </a:rPr>
              <a:t> </a:t>
            </a:r>
            <a:r>
              <a:rPr lang="en-US" sz="750" dirty="0">
                <a:solidFill>
                  <a:srgbClr val="000000"/>
                </a:solidFill>
                <a:latin typeface="IBM Plex Sans"/>
              </a:rPr>
              <a:t>(Service Mesh - Traffic management, Policy, Telemetry, Key/Cert management)</a:t>
            </a:r>
          </a:p>
        </p:txBody>
      </p:sp>
      <p:pic>
        <p:nvPicPr>
          <p:cNvPr id="99" name="Picture 98" descr="Picture 16">
            <a:extLst>
              <a:ext uri="{FF2B5EF4-FFF2-40B4-BE49-F238E27FC236}">
                <a16:creationId xmlns:a16="http://schemas.microsoft.com/office/drawing/2014/main" id="{1159584B-0251-F444-B64F-C5DCA8BF0B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03253" y="2915938"/>
            <a:ext cx="279608" cy="291620"/>
          </a:xfrm>
          <a:prstGeom prst="rect">
            <a:avLst/>
          </a:prstGeom>
          <a:ln w="12700">
            <a:miter lim="400000"/>
          </a:ln>
        </p:spPr>
      </p:pic>
      <p:sp>
        <p:nvSpPr>
          <p:cNvPr id="100" name="Content Placeholder 3">
            <a:extLst>
              <a:ext uri="{FF2B5EF4-FFF2-40B4-BE49-F238E27FC236}">
                <a16:creationId xmlns:a16="http://schemas.microsoft.com/office/drawing/2014/main" id="{986E9C72-D096-434E-93CE-7CCB494BE32C}"/>
              </a:ext>
            </a:extLst>
          </p:cNvPr>
          <p:cNvSpPr txBox="1">
            <a:spLocks/>
          </p:cNvSpPr>
          <p:nvPr/>
        </p:nvSpPr>
        <p:spPr>
          <a:xfrm>
            <a:off x="1549624" y="3268610"/>
            <a:ext cx="6346664"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a:solidFill>
                  <a:srgbClr val="000000"/>
                </a:solidFill>
                <a:latin typeface="IBM Plex Sans"/>
              </a:rPr>
              <a:t>Kubernetes </a:t>
            </a:r>
            <a:r>
              <a:rPr lang="en-US" sz="750" dirty="0">
                <a:solidFill>
                  <a:srgbClr val="000000"/>
                </a:solidFill>
                <a:latin typeface="IBM Plex Sans"/>
              </a:rPr>
              <a:t>(Container orchestration and resource management)</a:t>
            </a:r>
            <a:r>
              <a:rPr lang="en-US" sz="1100" dirty="0">
                <a:solidFill>
                  <a:srgbClr val="000000"/>
                </a:solidFill>
                <a:latin typeface="IBM Plex Sans"/>
              </a:rPr>
              <a:t>  </a:t>
            </a:r>
          </a:p>
        </p:txBody>
      </p:sp>
      <p:pic>
        <p:nvPicPr>
          <p:cNvPr id="101" name="Picture 17" descr="Picture 17">
            <a:extLst>
              <a:ext uri="{FF2B5EF4-FFF2-40B4-BE49-F238E27FC236}">
                <a16:creationId xmlns:a16="http://schemas.microsoft.com/office/drawing/2014/main" id="{0B6D1DE3-D6E6-7048-A6C3-B0F6B18805DA}"/>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7474143" y="3316638"/>
            <a:ext cx="337828" cy="345250"/>
          </a:xfrm>
          <a:custGeom>
            <a:avLst/>
            <a:gdLst/>
            <a:ahLst/>
            <a:cxnLst>
              <a:cxn ang="0">
                <a:pos x="wd2" y="hd2"/>
              </a:cxn>
              <a:cxn ang="5400000">
                <a:pos x="wd2" y="hd2"/>
              </a:cxn>
              <a:cxn ang="10800000">
                <a:pos x="wd2" y="hd2"/>
              </a:cxn>
              <a:cxn ang="16200000">
                <a:pos x="wd2" y="hd2"/>
              </a:cxn>
            </a:cxnLst>
            <a:rect l="0" t="0" r="r" b="b"/>
            <a:pathLst>
              <a:path w="21600" h="21551" extrusionOk="0">
                <a:moveTo>
                  <a:pt x="10804" y="0"/>
                </a:moveTo>
                <a:cubicBezTo>
                  <a:pt x="10297" y="0"/>
                  <a:pt x="2329" y="3879"/>
                  <a:pt x="2097" y="4239"/>
                </a:cubicBezTo>
                <a:cubicBezTo>
                  <a:pt x="1889" y="4562"/>
                  <a:pt x="0" y="12965"/>
                  <a:pt x="0" y="13565"/>
                </a:cubicBezTo>
                <a:cubicBezTo>
                  <a:pt x="0" y="13970"/>
                  <a:pt x="284" y="14379"/>
                  <a:pt x="2852" y="17650"/>
                </a:cubicBezTo>
                <a:cubicBezTo>
                  <a:pt x="4833" y="20173"/>
                  <a:pt x="5810" y="21324"/>
                  <a:pt x="6045" y="21412"/>
                </a:cubicBezTo>
                <a:cubicBezTo>
                  <a:pt x="6534" y="21593"/>
                  <a:pt x="15006" y="21600"/>
                  <a:pt x="15514" y="21420"/>
                </a:cubicBezTo>
                <a:cubicBezTo>
                  <a:pt x="15818" y="21312"/>
                  <a:pt x="16521" y="20485"/>
                  <a:pt x="18748" y="17650"/>
                </a:cubicBezTo>
                <a:cubicBezTo>
                  <a:pt x="21322" y="14371"/>
                  <a:pt x="21599" y="13975"/>
                  <a:pt x="21600" y="13565"/>
                </a:cubicBezTo>
                <a:cubicBezTo>
                  <a:pt x="21600" y="12963"/>
                  <a:pt x="19712" y="4564"/>
                  <a:pt x="19502" y="4239"/>
                </a:cubicBezTo>
                <a:cubicBezTo>
                  <a:pt x="19271" y="3879"/>
                  <a:pt x="11310" y="0"/>
                  <a:pt x="10804" y="0"/>
                </a:cubicBezTo>
                <a:close/>
              </a:path>
            </a:pathLst>
          </a:custGeom>
          <a:ln w="12700">
            <a:miter lim="400000"/>
          </a:ln>
        </p:spPr>
      </p:pic>
      <p:sp>
        <p:nvSpPr>
          <p:cNvPr id="102" name="Content Placeholder 3">
            <a:extLst>
              <a:ext uri="{FF2B5EF4-FFF2-40B4-BE49-F238E27FC236}">
                <a16:creationId xmlns:a16="http://schemas.microsoft.com/office/drawing/2014/main" id="{5456FE8B-D2AE-4A48-A523-3661A18BEAEE}"/>
              </a:ext>
            </a:extLst>
          </p:cNvPr>
          <p:cNvSpPr txBox="1">
            <a:spLocks/>
          </p:cNvSpPr>
          <p:nvPr/>
        </p:nvSpPr>
        <p:spPr>
          <a:xfrm>
            <a:off x="1549624" y="3714713"/>
            <a:ext cx="6346664"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err="1">
                <a:solidFill>
                  <a:srgbClr val="000000"/>
                </a:solidFill>
                <a:latin typeface="IBM Plex Sans"/>
              </a:rPr>
              <a:t>containerD</a:t>
            </a:r>
            <a:r>
              <a:rPr lang="en-US" sz="1100" dirty="0">
                <a:solidFill>
                  <a:srgbClr val="000000"/>
                </a:solidFill>
                <a:latin typeface="IBM Plex Sans"/>
              </a:rPr>
              <a:t> </a:t>
            </a:r>
            <a:r>
              <a:rPr lang="en-US" sz="750" dirty="0">
                <a:solidFill>
                  <a:srgbClr val="000000"/>
                </a:solidFill>
                <a:latin typeface="IBM Plex Sans"/>
              </a:rPr>
              <a:t>(Container runtime)</a:t>
            </a:r>
          </a:p>
        </p:txBody>
      </p:sp>
      <p:grpSp>
        <p:nvGrpSpPr>
          <p:cNvPr id="103" name="Picture 18">
            <a:extLst>
              <a:ext uri="{FF2B5EF4-FFF2-40B4-BE49-F238E27FC236}">
                <a16:creationId xmlns:a16="http://schemas.microsoft.com/office/drawing/2014/main" id="{44F330FD-1903-C84A-9B9B-DEF89BDAE657}"/>
              </a:ext>
            </a:extLst>
          </p:cNvPr>
          <p:cNvGrpSpPr/>
          <p:nvPr/>
        </p:nvGrpSpPr>
        <p:grpSpPr>
          <a:xfrm>
            <a:off x="7470394" y="3744911"/>
            <a:ext cx="345324" cy="360161"/>
            <a:chOff x="0" y="0"/>
            <a:chExt cx="1057577" cy="1057577"/>
          </a:xfrm>
        </p:grpSpPr>
        <p:sp>
          <p:nvSpPr>
            <p:cNvPr id="104" name="Rectangle">
              <a:extLst>
                <a:ext uri="{FF2B5EF4-FFF2-40B4-BE49-F238E27FC236}">
                  <a16:creationId xmlns:a16="http://schemas.microsoft.com/office/drawing/2014/main" id="{99A73990-8703-8D4B-AD11-AB20B0B06524}"/>
                </a:ext>
              </a:extLst>
            </p:cNvPr>
            <p:cNvSpPr/>
            <p:nvPr/>
          </p:nvSpPr>
          <p:spPr>
            <a:xfrm>
              <a:off x="176678" y="28430"/>
              <a:ext cx="704758" cy="970504"/>
            </a:xfrm>
            <a:prstGeom prst="rect">
              <a:avLst/>
            </a:prstGeom>
            <a:solidFill>
              <a:srgbClr val="FFFFFF"/>
            </a:solidFill>
            <a:ln w="12700" cap="flat">
              <a:noFill/>
              <a:miter lim="400000"/>
            </a:ln>
            <a:effectLst/>
          </p:spPr>
          <p:txBody>
            <a:bodyPr wrap="square" lIns="0" tIns="0" rIns="0" bIns="0" numCol="1" anchor="t">
              <a:noAutofit/>
            </a:bodyPr>
            <a:lstStyle/>
            <a:p>
              <a:pPr defTabSz="1828709">
                <a:defRPr>
                  <a:solidFill>
                    <a:srgbClr val="000000"/>
                  </a:solidFill>
                  <a:latin typeface="IBM Plex Sans"/>
                  <a:ea typeface="IBM Plex Sans"/>
                  <a:cs typeface="IBM Plex Sans"/>
                  <a:sym typeface="IBM Plex Sans"/>
                </a:defRPr>
              </a:pPr>
              <a:endParaRPr sz="1013">
                <a:solidFill>
                  <a:srgbClr val="000000"/>
                </a:solidFill>
                <a:latin typeface="IBM Plex Sans"/>
                <a:ea typeface="IBM Plex Sans"/>
                <a:cs typeface="IBM Plex Sans"/>
                <a:sym typeface="IBM Plex Sans"/>
              </a:endParaRPr>
            </a:p>
          </p:txBody>
        </p:sp>
        <p:pic>
          <p:nvPicPr>
            <p:cNvPr id="105" name="image13.png" descr="image13.png">
              <a:extLst>
                <a:ext uri="{FF2B5EF4-FFF2-40B4-BE49-F238E27FC236}">
                  <a16:creationId xmlns:a16="http://schemas.microsoft.com/office/drawing/2014/main" id="{5C14C79C-871D-4E48-8523-9C8EA4EE2CDF}"/>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0" y="0"/>
              <a:ext cx="1057578" cy="1057578"/>
            </a:xfrm>
            <a:prstGeom prst="rect">
              <a:avLst/>
            </a:prstGeom>
            <a:ln w="12700" cap="flat">
              <a:noFill/>
              <a:miter lim="400000"/>
            </a:ln>
            <a:effectLst/>
          </p:spPr>
        </p:pic>
      </p:grpSp>
      <p:sp>
        <p:nvSpPr>
          <p:cNvPr id="106" name="Slide Number Placeholder 2">
            <a:extLst>
              <a:ext uri="{FF2B5EF4-FFF2-40B4-BE49-F238E27FC236}">
                <a16:creationId xmlns:a16="http://schemas.microsoft.com/office/drawing/2014/main" id="{9F14822C-D81B-A746-984E-CE30DE493B21}"/>
              </a:ext>
            </a:extLst>
          </p:cNvPr>
          <p:cNvSpPr txBox="1">
            <a:spLocks/>
          </p:cNvSpPr>
          <p:nvPr/>
        </p:nvSpPr>
        <p:spPr>
          <a:xfrm>
            <a:off x="6017428" y="3895673"/>
            <a:ext cx="2057400" cy="137160"/>
          </a:xfrm>
          <a:prstGeom prst="rect">
            <a:avLst/>
          </a:prstGeom>
        </p:spPr>
        <p:txBody>
          <a:bodyPr vert="horz" lIns="0" tIns="0" rIns="0" bIns="0" rtlCol="0" anchor="ctr"/>
          <a:lstStyle>
            <a:defPPr>
              <a:defRPr lang="en-US"/>
            </a:defPPr>
            <a:lvl1pPr algn="r" rtl="0" eaLnBrk="0" fontAlgn="base" hangingPunct="0">
              <a:spcBef>
                <a:spcPct val="0"/>
              </a:spcBef>
              <a:spcAft>
                <a:spcPct val="0"/>
              </a:spcAft>
              <a:defRPr sz="600" kern="1200" baseline="0">
                <a:solidFill>
                  <a:schemeClr val="bg2"/>
                </a:solidFill>
                <a:latin typeface="+mn-lt"/>
                <a:ea typeface="Arial" charset="0"/>
                <a:cs typeface="Arial" charset="0"/>
              </a:defRPr>
            </a:lvl1pPr>
            <a:lvl2pPr marL="457200" algn="l" rtl="0" eaLnBrk="0" fontAlgn="base" hangingPunct="0">
              <a:spcBef>
                <a:spcPct val="0"/>
              </a:spcBef>
              <a:spcAft>
                <a:spcPct val="0"/>
              </a:spcAft>
              <a:defRPr sz="2000" kern="1200">
                <a:solidFill>
                  <a:srgbClr val="191919"/>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000" kern="1200">
                <a:solidFill>
                  <a:srgbClr val="191919"/>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000" kern="1200">
                <a:solidFill>
                  <a:srgbClr val="191919"/>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000" kern="1200">
                <a:solidFill>
                  <a:srgbClr val="191919"/>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rgbClr val="191919"/>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rgbClr val="191919"/>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rgbClr val="191919"/>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rgbClr val="191919"/>
                </a:solidFill>
                <a:latin typeface="Arial" panose="020B0604020202020204" pitchFamily="34" charset="0"/>
                <a:ea typeface="+mn-ea"/>
                <a:cs typeface="Arial" panose="020B0604020202020204" pitchFamily="34" charset="0"/>
              </a:defRPr>
            </a:lvl9pPr>
          </a:lstStyle>
          <a:p>
            <a:pPr defTabSz="685766" eaLnBrk="1" fontAlgn="auto" hangingPunct="1">
              <a:spcBef>
                <a:spcPts val="0"/>
              </a:spcBef>
              <a:spcAft>
                <a:spcPts val="0"/>
              </a:spcAft>
              <a:defRPr/>
            </a:pPr>
            <a:fld id="{D0BE6F14-FF48-0F4F-A8AA-2E3F25371E4A}" type="slidenum">
              <a:rPr lang="en-US">
                <a:solidFill>
                  <a:srgbClr val="000000"/>
                </a:solidFill>
                <a:latin typeface="IBM Plex Sans"/>
              </a:rPr>
              <a:pPr defTabSz="685766" eaLnBrk="1" fontAlgn="auto" hangingPunct="1">
                <a:spcBef>
                  <a:spcPts val="0"/>
                </a:spcBef>
                <a:spcAft>
                  <a:spcPts val="0"/>
                </a:spcAft>
                <a:defRPr/>
              </a:pPr>
              <a:t>7</a:t>
            </a:fld>
            <a:endParaRPr lang="en-US" dirty="0">
              <a:solidFill>
                <a:srgbClr val="000000"/>
              </a:solidFill>
              <a:latin typeface="IBM Plex Sans"/>
            </a:endParaRPr>
          </a:p>
        </p:txBody>
      </p:sp>
      <p:sp>
        <p:nvSpPr>
          <p:cNvPr id="107" name="Content Placeholder 3">
            <a:extLst>
              <a:ext uri="{FF2B5EF4-FFF2-40B4-BE49-F238E27FC236}">
                <a16:creationId xmlns:a16="http://schemas.microsoft.com/office/drawing/2014/main" id="{8B5314A0-F42F-7E44-B412-588CCACE0C5D}"/>
              </a:ext>
            </a:extLst>
          </p:cNvPr>
          <p:cNvSpPr txBox="1">
            <a:spLocks/>
          </p:cNvSpPr>
          <p:nvPr/>
        </p:nvSpPr>
        <p:spPr>
          <a:xfrm>
            <a:off x="1541991" y="786440"/>
            <a:ext cx="6350232" cy="411480"/>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a:solidFill>
                  <a:srgbClr val="000000"/>
                </a:solidFill>
                <a:latin typeface="IBM Plex Sans"/>
              </a:rPr>
              <a:t>Language Runtimes</a:t>
            </a:r>
          </a:p>
        </p:txBody>
      </p:sp>
      <p:pic>
        <p:nvPicPr>
          <p:cNvPr id="108" name="Picture 4" descr="Image result for ibm liberty">
            <a:extLst>
              <a:ext uri="{FF2B5EF4-FFF2-40B4-BE49-F238E27FC236}">
                <a16:creationId xmlns:a16="http://schemas.microsoft.com/office/drawing/2014/main" id="{5D813D63-B139-224E-94EB-529D809CD7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9199" y="913418"/>
            <a:ext cx="376650" cy="18832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8" descr="Image result for swift programming language">
            <a:extLst>
              <a:ext uri="{FF2B5EF4-FFF2-40B4-BE49-F238E27FC236}">
                <a16:creationId xmlns:a16="http://schemas.microsoft.com/office/drawing/2014/main" id="{EE4511C1-4FC4-AB47-BAAF-44F5A95A90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6585" y="906539"/>
            <a:ext cx="379522" cy="20208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F0813BD4-3839-014F-9279-69B87AA1D5E4}"/>
              </a:ext>
            </a:extLst>
          </p:cNvPr>
          <p:cNvPicPr>
            <a:picLocks noChangeAspect="1"/>
          </p:cNvPicPr>
          <p:nvPr/>
        </p:nvPicPr>
        <p:blipFill>
          <a:blip r:embed="rId13"/>
          <a:stretch>
            <a:fillRect/>
          </a:stretch>
        </p:blipFill>
        <p:spPr>
          <a:xfrm>
            <a:off x="5319140" y="948889"/>
            <a:ext cx="480231" cy="251321"/>
          </a:xfrm>
          <a:prstGeom prst="rect">
            <a:avLst/>
          </a:prstGeom>
        </p:spPr>
      </p:pic>
      <p:pic>
        <p:nvPicPr>
          <p:cNvPr id="111" name="Picture 2" descr="Picture 2">
            <a:extLst>
              <a:ext uri="{FF2B5EF4-FFF2-40B4-BE49-F238E27FC236}">
                <a16:creationId xmlns:a16="http://schemas.microsoft.com/office/drawing/2014/main" id="{1AF12483-8760-E142-B8AE-E77EA6F0889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322900" y="849624"/>
            <a:ext cx="634540" cy="111653"/>
          </a:xfrm>
          <a:prstGeom prst="rect">
            <a:avLst/>
          </a:prstGeom>
          <a:ln w="12700">
            <a:miter lim="400000"/>
          </a:ln>
        </p:spPr>
      </p:pic>
      <p:pic>
        <p:nvPicPr>
          <p:cNvPr id="112" name="Picture 12" descr="Image result for websphere liberty">
            <a:extLst>
              <a:ext uri="{FF2B5EF4-FFF2-40B4-BE49-F238E27FC236}">
                <a16:creationId xmlns:a16="http://schemas.microsoft.com/office/drawing/2014/main" id="{67BAA344-FB1C-DE49-8CC4-77462204E0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2755" y="873481"/>
            <a:ext cx="534962" cy="26748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6" descr="Image result for kotlin programming language">
            <a:extLst>
              <a:ext uri="{FF2B5EF4-FFF2-40B4-BE49-F238E27FC236}">
                <a16:creationId xmlns:a16="http://schemas.microsoft.com/office/drawing/2014/main" id="{A9EF89D2-C35E-1C42-878D-5A62220520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13069" y="914322"/>
            <a:ext cx="466296" cy="18651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8" descr="Image result for go programming language">
            <a:extLst>
              <a:ext uri="{FF2B5EF4-FFF2-40B4-BE49-F238E27FC236}">
                <a16:creationId xmlns:a16="http://schemas.microsoft.com/office/drawing/2014/main" id="{D345519D-99B0-A648-BA31-AB4885DD52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13326" y="899553"/>
            <a:ext cx="438908" cy="216056"/>
          </a:xfrm>
          <a:prstGeom prst="rect">
            <a:avLst/>
          </a:prstGeom>
          <a:noFill/>
          <a:extLst>
            <a:ext uri="{909E8E84-426E-40DD-AFC4-6F175D3DCCD1}">
              <a14:hiddenFill xmlns:a14="http://schemas.microsoft.com/office/drawing/2010/main">
                <a:solidFill>
                  <a:srgbClr val="FFFFFF"/>
                </a:solidFill>
              </a14:hiddenFill>
            </a:ext>
          </a:extLst>
        </p:spPr>
      </p:pic>
      <p:sp>
        <p:nvSpPr>
          <p:cNvPr id="115" name="Content Placeholder 3">
            <a:extLst>
              <a:ext uri="{FF2B5EF4-FFF2-40B4-BE49-F238E27FC236}">
                <a16:creationId xmlns:a16="http://schemas.microsoft.com/office/drawing/2014/main" id="{F60B0B40-5C84-5940-9FC3-6966F54A98BD}"/>
              </a:ext>
            </a:extLst>
          </p:cNvPr>
          <p:cNvSpPr txBox="1">
            <a:spLocks/>
          </p:cNvSpPr>
          <p:nvPr/>
        </p:nvSpPr>
        <p:spPr>
          <a:xfrm rot="5400000">
            <a:off x="-360490" y="2235914"/>
            <a:ext cx="3339754" cy="440808"/>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78">
              <a:defRPr/>
            </a:pPr>
            <a:r>
              <a:rPr lang="en-US" sz="1100" dirty="0">
                <a:solidFill>
                  <a:srgbClr val="000000"/>
                </a:solidFill>
                <a:latin typeface="IBM Plex Sans"/>
              </a:rPr>
              <a:t>DevOps  </a:t>
            </a:r>
            <a:r>
              <a:rPr lang="en-US" sz="750" dirty="0">
                <a:solidFill>
                  <a:srgbClr val="000000"/>
                </a:solidFill>
                <a:latin typeface="IBM Plex Sans"/>
              </a:rPr>
              <a:t>(Build Pipelines)</a:t>
            </a:r>
            <a:r>
              <a:rPr lang="en-US" sz="1100" dirty="0">
                <a:solidFill>
                  <a:srgbClr val="000000"/>
                </a:solidFill>
                <a:latin typeface="IBM Plex Sans"/>
              </a:rPr>
              <a:t> </a:t>
            </a:r>
          </a:p>
        </p:txBody>
      </p:sp>
      <p:sp>
        <p:nvSpPr>
          <p:cNvPr id="116" name="Content Placeholder 3">
            <a:extLst>
              <a:ext uri="{FF2B5EF4-FFF2-40B4-BE49-F238E27FC236}">
                <a16:creationId xmlns:a16="http://schemas.microsoft.com/office/drawing/2014/main" id="{1550D67A-1011-B443-ADC6-3B198AEDFAAF}"/>
              </a:ext>
            </a:extLst>
          </p:cNvPr>
          <p:cNvSpPr txBox="1">
            <a:spLocks/>
          </p:cNvSpPr>
          <p:nvPr/>
        </p:nvSpPr>
        <p:spPr>
          <a:xfrm rot="5400000">
            <a:off x="-821674" y="2232897"/>
            <a:ext cx="3345783" cy="440808"/>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defRPr/>
            </a:pPr>
            <a:r>
              <a:rPr lang="en-US" sz="1100" dirty="0">
                <a:solidFill>
                  <a:srgbClr val="000000"/>
                </a:solidFill>
                <a:latin typeface="IBM Plex Sans"/>
              </a:rPr>
              <a:t>Developer Experience </a:t>
            </a:r>
            <a:r>
              <a:rPr lang="en-US" sz="750" dirty="0">
                <a:solidFill>
                  <a:srgbClr val="000000"/>
                </a:solidFill>
                <a:latin typeface="IBM Plex Sans"/>
              </a:rPr>
              <a:t>(Microclimate and Dev Tools)</a:t>
            </a:r>
          </a:p>
        </p:txBody>
      </p:sp>
      <p:sp>
        <p:nvSpPr>
          <p:cNvPr id="117" name="Content Placeholder 3">
            <a:extLst>
              <a:ext uri="{FF2B5EF4-FFF2-40B4-BE49-F238E27FC236}">
                <a16:creationId xmlns:a16="http://schemas.microsoft.com/office/drawing/2014/main" id="{1557D66C-AD29-654F-B929-54A8E7948DFE}"/>
              </a:ext>
            </a:extLst>
          </p:cNvPr>
          <p:cNvSpPr txBox="1">
            <a:spLocks/>
          </p:cNvSpPr>
          <p:nvPr/>
        </p:nvSpPr>
        <p:spPr>
          <a:xfrm>
            <a:off x="7915759" y="786440"/>
            <a:ext cx="567227" cy="3339753"/>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vert="vert"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78">
              <a:defRPr/>
            </a:pPr>
            <a:r>
              <a:rPr lang="en-US" sz="1100" dirty="0">
                <a:solidFill>
                  <a:srgbClr val="000000"/>
                </a:solidFill>
                <a:latin typeface="IBM Plex Sans"/>
              </a:rPr>
              <a:t>Developer Catalog</a:t>
            </a:r>
          </a:p>
          <a:p>
            <a:pPr algn="ctr" defTabSz="457178">
              <a:defRPr/>
            </a:pPr>
            <a:r>
              <a:rPr lang="en-US" sz="1100" dirty="0">
                <a:solidFill>
                  <a:srgbClr val="000000"/>
                </a:solidFill>
                <a:latin typeface="IBM Plex Sans"/>
              </a:rPr>
              <a:t> </a:t>
            </a:r>
            <a:r>
              <a:rPr lang="en-US" sz="750" dirty="0">
                <a:solidFill>
                  <a:srgbClr val="000000"/>
                </a:solidFill>
                <a:latin typeface="IBM Plex Sans"/>
              </a:rPr>
              <a:t>(Cloud </a:t>
            </a:r>
            <a:r>
              <a:rPr lang="en-US" sz="750" dirty="0" err="1">
                <a:solidFill>
                  <a:srgbClr val="000000"/>
                </a:solidFill>
                <a:latin typeface="IBM Plex Sans"/>
              </a:rPr>
              <a:t>Paks</a:t>
            </a:r>
            <a:r>
              <a:rPr lang="en-US" sz="750" dirty="0">
                <a:solidFill>
                  <a:srgbClr val="000000"/>
                </a:solidFill>
                <a:latin typeface="IBM Plex Sans"/>
              </a:rPr>
              <a:t>, Packaged Middleware Services, Services, Operators)</a:t>
            </a:r>
            <a:r>
              <a:rPr lang="en-US" sz="1100" dirty="0">
                <a:solidFill>
                  <a:srgbClr val="000000"/>
                </a:solidFill>
                <a:latin typeface="IBM Plex Sans"/>
              </a:rPr>
              <a:t> </a:t>
            </a:r>
          </a:p>
        </p:txBody>
      </p:sp>
      <p:sp>
        <p:nvSpPr>
          <p:cNvPr id="118" name="TextBox 117">
            <a:extLst>
              <a:ext uri="{FF2B5EF4-FFF2-40B4-BE49-F238E27FC236}">
                <a16:creationId xmlns:a16="http://schemas.microsoft.com/office/drawing/2014/main" id="{9EAA901F-5EAA-184F-9415-AF0A8BE41B9D}"/>
              </a:ext>
            </a:extLst>
          </p:cNvPr>
          <p:cNvSpPr txBox="1"/>
          <p:nvPr/>
        </p:nvSpPr>
        <p:spPr>
          <a:xfrm rot="5400000">
            <a:off x="7932175" y="2168760"/>
            <a:ext cx="1408580" cy="253916"/>
          </a:xfrm>
          <a:prstGeom prst="rect">
            <a:avLst/>
          </a:prstGeom>
          <a:noFill/>
        </p:spPr>
        <p:txBody>
          <a:bodyPr wrap="square" rtlCol="0">
            <a:spAutoFit/>
          </a:bodyPr>
          <a:lstStyle/>
          <a:p>
            <a:pPr defTabSz="685783">
              <a:defRPr/>
            </a:pPr>
            <a:r>
              <a:rPr lang="en-US" sz="1050" b="1" dirty="0">
                <a:solidFill>
                  <a:srgbClr val="FFFFFF"/>
                </a:solidFill>
                <a:latin typeface="IBM Plex Sans"/>
                <a:cs typeface="Arial" panose="020B0604020202020204" pitchFamily="34" charset="0"/>
              </a:rPr>
              <a:t>Client </a:t>
            </a:r>
            <a:r>
              <a:rPr lang="en-US" sz="1050" b="1" dirty="0">
                <a:solidFill>
                  <a:srgbClr val="191919"/>
                </a:solidFill>
                <a:latin typeface="IBM Plex Sans"/>
                <a:cs typeface="Arial" panose="020B0604020202020204" pitchFamily="34" charset="0"/>
              </a:rPr>
              <a:t>Managed</a:t>
            </a:r>
          </a:p>
        </p:txBody>
      </p:sp>
      <p:sp>
        <p:nvSpPr>
          <p:cNvPr id="119" name="TextBox 118">
            <a:extLst>
              <a:ext uri="{FF2B5EF4-FFF2-40B4-BE49-F238E27FC236}">
                <a16:creationId xmlns:a16="http://schemas.microsoft.com/office/drawing/2014/main" id="{134616BA-229B-BA46-8502-CC32D2751A5B}"/>
              </a:ext>
            </a:extLst>
          </p:cNvPr>
          <p:cNvSpPr txBox="1"/>
          <p:nvPr/>
        </p:nvSpPr>
        <p:spPr>
          <a:xfrm rot="5400000">
            <a:off x="-61234" y="2067891"/>
            <a:ext cx="1107996" cy="253916"/>
          </a:xfrm>
          <a:prstGeom prst="rect">
            <a:avLst/>
          </a:prstGeom>
          <a:noFill/>
        </p:spPr>
        <p:txBody>
          <a:bodyPr vert="horz" wrap="square" rtlCol="0">
            <a:spAutoFit/>
          </a:bodyPr>
          <a:lstStyle/>
          <a:p>
            <a:pPr defTabSz="685783">
              <a:defRPr/>
            </a:pPr>
            <a:r>
              <a:rPr lang="en-US" sz="1050" b="1" dirty="0">
                <a:solidFill>
                  <a:srgbClr val="191919"/>
                </a:solidFill>
                <a:latin typeface="IBM Plex Sans"/>
                <a:cs typeface="Arial" panose="020B0604020202020204" pitchFamily="34" charset="0"/>
              </a:rPr>
              <a:t>IBM  Managed</a:t>
            </a:r>
          </a:p>
        </p:txBody>
      </p:sp>
      <p:sp>
        <p:nvSpPr>
          <p:cNvPr id="120" name="TextBox 119">
            <a:extLst>
              <a:ext uri="{FF2B5EF4-FFF2-40B4-BE49-F238E27FC236}">
                <a16:creationId xmlns:a16="http://schemas.microsoft.com/office/drawing/2014/main" id="{B97FFE36-A7F0-164B-A10F-128894633480}"/>
              </a:ext>
            </a:extLst>
          </p:cNvPr>
          <p:cNvSpPr txBox="1"/>
          <p:nvPr/>
        </p:nvSpPr>
        <p:spPr>
          <a:xfrm>
            <a:off x="2865436" y="4490313"/>
            <a:ext cx="1391021" cy="253916"/>
          </a:xfrm>
          <a:prstGeom prst="rect">
            <a:avLst/>
          </a:prstGeom>
          <a:noFill/>
        </p:spPr>
        <p:txBody>
          <a:bodyPr wrap="square" rtlCol="0">
            <a:spAutoFit/>
          </a:bodyPr>
          <a:lstStyle/>
          <a:p>
            <a:pPr defTabSz="685783">
              <a:defRPr/>
            </a:pPr>
            <a:r>
              <a:rPr lang="en-US" sz="1050" b="1" dirty="0">
                <a:solidFill>
                  <a:srgbClr val="191919"/>
                </a:solidFill>
                <a:latin typeface="IBM Plex Sans"/>
                <a:cs typeface="Arial" panose="020B0604020202020204" pitchFamily="34" charset="0"/>
              </a:rPr>
              <a:t>IBM Public Cloud</a:t>
            </a:r>
          </a:p>
        </p:txBody>
      </p:sp>
      <p:sp>
        <p:nvSpPr>
          <p:cNvPr id="121" name="TextBox 120">
            <a:extLst>
              <a:ext uri="{FF2B5EF4-FFF2-40B4-BE49-F238E27FC236}">
                <a16:creationId xmlns:a16="http://schemas.microsoft.com/office/drawing/2014/main" id="{FE0817FF-98B8-3647-B991-E2C945850948}"/>
              </a:ext>
            </a:extLst>
          </p:cNvPr>
          <p:cNvSpPr txBox="1"/>
          <p:nvPr/>
        </p:nvSpPr>
        <p:spPr>
          <a:xfrm>
            <a:off x="5384168" y="4512370"/>
            <a:ext cx="1391021" cy="253916"/>
          </a:xfrm>
          <a:prstGeom prst="rect">
            <a:avLst/>
          </a:prstGeom>
          <a:noFill/>
        </p:spPr>
        <p:txBody>
          <a:bodyPr wrap="square" rtlCol="0">
            <a:spAutoFit/>
          </a:bodyPr>
          <a:lstStyle/>
          <a:p>
            <a:pPr defTabSz="685783">
              <a:defRPr/>
            </a:pPr>
            <a:r>
              <a:rPr lang="en-US" sz="1050" b="1" dirty="0">
                <a:solidFill>
                  <a:srgbClr val="191919"/>
                </a:solidFill>
                <a:latin typeface="IBM Plex Sans"/>
                <a:cs typeface="Arial" panose="020B0604020202020204" pitchFamily="34" charset="0"/>
              </a:rPr>
              <a:t>IBM Private Cloud</a:t>
            </a:r>
          </a:p>
        </p:txBody>
      </p:sp>
      <p:sp>
        <p:nvSpPr>
          <p:cNvPr id="122" name="Content Placeholder 3">
            <a:extLst>
              <a:ext uri="{FF2B5EF4-FFF2-40B4-BE49-F238E27FC236}">
                <a16:creationId xmlns:a16="http://schemas.microsoft.com/office/drawing/2014/main" id="{5028E6A0-DE1A-0C46-B1A6-681A2074EBA0}"/>
              </a:ext>
            </a:extLst>
          </p:cNvPr>
          <p:cNvSpPr txBox="1">
            <a:spLocks/>
          </p:cNvSpPr>
          <p:nvPr/>
        </p:nvSpPr>
        <p:spPr>
          <a:xfrm>
            <a:off x="1541992" y="4159628"/>
            <a:ext cx="6354296" cy="293175"/>
          </a:xfrm>
          <a:prstGeom prst="rect">
            <a:avLst/>
          </a:prstGeom>
          <a:gradFill>
            <a:gsLst>
              <a:gs pos="0">
                <a:srgbClr val="FFFFFF">
                  <a:lumMod val="85000"/>
                </a:srgbClr>
              </a:gs>
              <a:gs pos="100000">
                <a:srgbClr val="FFFFFF">
                  <a:lumMod val="75000"/>
                </a:srgbClr>
              </a:gs>
            </a:gsLst>
            <a:lin ang="5400000" scaled="1"/>
          </a:gradFill>
          <a:ln>
            <a:solidFill>
              <a:srgbClr val="FFFFFF"/>
            </a:solidFill>
          </a:ln>
        </p:spPr>
        <p:txBody>
          <a:bodyPr anchor="ct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78">
              <a:defRPr/>
            </a:pPr>
            <a:r>
              <a:rPr lang="en-US" sz="1100" dirty="0" err="1">
                <a:solidFill>
                  <a:srgbClr val="191919"/>
                </a:solidFill>
                <a:latin typeface="IBM Plex Sans"/>
              </a:rPr>
              <a:t>Multicloud</a:t>
            </a:r>
            <a:r>
              <a:rPr lang="en-US" sz="1100" dirty="0">
                <a:solidFill>
                  <a:srgbClr val="191919"/>
                </a:solidFill>
                <a:latin typeface="IBM Plex Sans"/>
              </a:rPr>
              <a:t> Manager</a:t>
            </a:r>
          </a:p>
        </p:txBody>
      </p:sp>
      <p:pic>
        <p:nvPicPr>
          <p:cNvPr id="123" name="Picture 122">
            <a:extLst>
              <a:ext uri="{FF2B5EF4-FFF2-40B4-BE49-F238E27FC236}">
                <a16:creationId xmlns:a16="http://schemas.microsoft.com/office/drawing/2014/main" id="{6F79FE1B-FE58-DC45-B431-179CF9F4834B}"/>
              </a:ext>
            </a:extLst>
          </p:cNvPr>
          <p:cNvPicPr>
            <a:picLocks noChangeAspect="1"/>
          </p:cNvPicPr>
          <p:nvPr/>
        </p:nvPicPr>
        <p:blipFill>
          <a:blip r:embed="rId18"/>
          <a:stretch>
            <a:fillRect/>
          </a:stretch>
        </p:blipFill>
        <p:spPr>
          <a:xfrm rot="5400000">
            <a:off x="717374" y="3768430"/>
            <a:ext cx="471207" cy="162135"/>
          </a:xfrm>
          <a:prstGeom prst="rect">
            <a:avLst/>
          </a:prstGeom>
        </p:spPr>
      </p:pic>
      <p:pic>
        <p:nvPicPr>
          <p:cNvPr id="124" name="Picture 123">
            <a:extLst>
              <a:ext uri="{FF2B5EF4-FFF2-40B4-BE49-F238E27FC236}">
                <a16:creationId xmlns:a16="http://schemas.microsoft.com/office/drawing/2014/main" id="{92BD1948-3952-8C44-B9B5-A7F25A079010}"/>
              </a:ext>
            </a:extLst>
          </p:cNvPr>
          <p:cNvPicPr>
            <a:picLocks noChangeAspect="1"/>
          </p:cNvPicPr>
          <p:nvPr/>
        </p:nvPicPr>
        <p:blipFill>
          <a:blip r:embed="rId19"/>
          <a:stretch>
            <a:fillRect/>
          </a:stretch>
        </p:blipFill>
        <p:spPr>
          <a:xfrm rot="5400000">
            <a:off x="529445" y="3772110"/>
            <a:ext cx="471207" cy="148532"/>
          </a:xfrm>
          <a:prstGeom prst="rect">
            <a:avLst/>
          </a:prstGeom>
        </p:spPr>
      </p:pic>
      <p:pic>
        <p:nvPicPr>
          <p:cNvPr id="125" name="Picture 124">
            <a:extLst>
              <a:ext uri="{FF2B5EF4-FFF2-40B4-BE49-F238E27FC236}">
                <a16:creationId xmlns:a16="http://schemas.microsoft.com/office/drawing/2014/main" id="{2B14241B-0EBB-EE47-B6B0-5A59E12AD6EB}"/>
              </a:ext>
            </a:extLst>
          </p:cNvPr>
          <p:cNvPicPr>
            <a:picLocks noChangeAspect="1"/>
          </p:cNvPicPr>
          <p:nvPr/>
        </p:nvPicPr>
        <p:blipFill rotWithShape="1">
          <a:blip r:embed="rId20"/>
          <a:srcRect t="1" r="42063" b="-7499"/>
          <a:stretch/>
        </p:blipFill>
        <p:spPr>
          <a:xfrm rot="5400000">
            <a:off x="8141260" y="3293023"/>
            <a:ext cx="457430" cy="114254"/>
          </a:xfrm>
          <a:prstGeom prst="rect">
            <a:avLst/>
          </a:prstGeom>
        </p:spPr>
      </p:pic>
      <p:pic>
        <p:nvPicPr>
          <p:cNvPr id="126" name="Picture 125">
            <a:extLst>
              <a:ext uri="{FF2B5EF4-FFF2-40B4-BE49-F238E27FC236}">
                <a16:creationId xmlns:a16="http://schemas.microsoft.com/office/drawing/2014/main" id="{B127D512-D128-D24B-9289-F0579BF303CE}"/>
              </a:ext>
            </a:extLst>
          </p:cNvPr>
          <p:cNvPicPr>
            <a:picLocks noChangeAspect="1"/>
          </p:cNvPicPr>
          <p:nvPr/>
        </p:nvPicPr>
        <p:blipFill>
          <a:blip r:embed="rId21"/>
          <a:stretch>
            <a:fillRect/>
          </a:stretch>
        </p:blipFill>
        <p:spPr>
          <a:xfrm rot="5400000">
            <a:off x="8139183" y="3784437"/>
            <a:ext cx="466344" cy="119015"/>
          </a:xfrm>
          <a:prstGeom prst="rect">
            <a:avLst/>
          </a:prstGeom>
        </p:spPr>
      </p:pic>
    </p:spTree>
    <p:extLst>
      <p:ext uri="{BB962C8B-B14F-4D97-AF65-F5344CB8AC3E}">
        <p14:creationId xmlns:p14="http://schemas.microsoft.com/office/powerpoint/2010/main" val="155366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81112-E3C9-5D4D-9CD8-5906C55CC7F8}"/>
              </a:ext>
            </a:extLst>
          </p:cNvPr>
          <p:cNvSpPr>
            <a:spLocks noGrp="1"/>
          </p:cNvSpPr>
          <p:nvPr>
            <p:ph type="sldNum" sz="quarter" idx="10"/>
          </p:nvPr>
        </p:nvSpPr>
        <p:spPr/>
        <p:txBody>
          <a:bodyPr/>
          <a:lstStyle/>
          <a:p>
            <a:pPr defTabSz="685800"/>
            <a:fld id="{3FD999D4-B456-9943-89B7-30D56181CE18}" type="slidenum">
              <a:rPr lang="en-US">
                <a:latin typeface="IBM Plex Sans"/>
              </a:rPr>
              <a:pPr defTabSz="685800"/>
              <a:t>8</a:t>
            </a:fld>
            <a:endParaRPr lang="en-US">
              <a:latin typeface="IBM Plex Sans"/>
            </a:endParaRPr>
          </a:p>
        </p:txBody>
      </p:sp>
      <p:sp>
        <p:nvSpPr>
          <p:cNvPr id="3" name="Title 2">
            <a:extLst>
              <a:ext uri="{FF2B5EF4-FFF2-40B4-BE49-F238E27FC236}">
                <a16:creationId xmlns:a16="http://schemas.microsoft.com/office/drawing/2014/main" id="{9AAC3B9A-7328-9642-9D11-10532E36141E}"/>
              </a:ext>
            </a:extLst>
          </p:cNvPr>
          <p:cNvSpPr>
            <a:spLocks noGrp="1"/>
          </p:cNvSpPr>
          <p:nvPr>
            <p:ph type="title"/>
          </p:nvPr>
        </p:nvSpPr>
        <p:spPr>
          <a:xfrm>
            <a:off x="1" y="-26498"/>
            <a:ext cx="9143999" cy="668831"/>
          </a:xfrm>
        </p:spPr>
        <p:txBody>
          <a:bodyPr/>
          <a:lstStyle/>
          <a:p>
            <a:r>
              <a:rPr lang="en-IN" dirty="0"/>
              <a:t>Modernization maturity level to Cloud-Optimized applications</a:t>
            </a:r>
            <a:endParaRPr lang="en-US" dirty="0"/>
          </a:p>
        </p:txBody>
      </p:sp>
      <p:sp>
        <p:nvSpPr>
          <p:cNvPr id="4" name="Footer Placeholder 3">
            <a:extLst>
              <a:ext uri="{FF2B5EF4-FFF2-40B4-BE49-F238E27FC236}">
                <a16:creationId xmlns:a16="http://schemas.microsoft.com/office/drawing/2014/main" id="{5352B404-F4C5-2245-8D34-387EDC1D4B7F}"/>
              </a:ext>
            </a:extLst>
          </p:cNvPr>
          <p:cNvSpPr>
            <a:spLocks noGrp="1"/>
          </p:cNvSpPr>
          <p:nvPr>
            <p:ph type="ftr" sz="quarter" idx="11"/>
          </p:nvPr>
        </p:nvSpPr>
        <p:spPr/>
        <p:txBody>
          <a:bodyPr/>
          <a:lstStyle/>
          <a:p>
            <a:pPr defTabSz="685800"/>
            <a:r>
              <a:rPr lang="en-US">
                <a:latin typeface="IBM Plex Sans"/>
              </a:rPr>
              <a:t>DOC ID / Month XX, 2018 / © 2018 IBM Corporation</a:t>
            </a:r>
            <a:endParaRPr lang="en-US" dirty="0">
              <a:latin typeface="IBM Plex Sans"/>
            </a:endParaRPr>
          </a:p>
        </p:txBody>
      </p:sp>
      <p:pic>
        <p:nvPicPr>
          <p:cNvPr id="2050" name="Picture 2" descr="Positioning Cloud-Native applications">
            <a:extLst>
              <a:ext uri="{FF2B5EF4-FFF2-40B4-BE49-F238E27FC236}">
                <a16:creationId xmlns:a16="http://schemas.microsoft.com/office/drawing/2014/main" id="{8D3FD6A1-1EC9-3847-82A6-9E0EC92B348B}"/>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42442" y="1590031"/>
            <a:ext cx="8475823" cy="2671727"/>
          </a:xfrm>
          <a:prstGeom prst="rect">
            <a:avLst/>
          </a:prstGeom>
          <a:solidFill>
            <a:srgbClr val="0070C0"/>
          </a:solidFill>
        </p:spPr>
      </p:pic>
      <p:sp>
        <p:nvSpPr>
          <p:cNvPr id="6" name="Rectangle 5">
            <a:extLst>
              <a:ext uri="{FF2B5EF4-FFF2-40B4-BE49-F238E27FC236}">
                <a16:creationId xmlns:a16="http://schemas.microsoft.com/office/drawing/2014/main" id="{81A34607-02A8-C64E-9EAD-1D523E7E9F4F}"/>
              </a:ext>
            </a:extLst>
          </p:cNvPr>
          <p:cNvSpPr/>
          <p:nvPr/>
        </p:nvSpPr>
        <p:spPr>
          <a:xfrm>
            <a:off x="2591789" y="1736056"/>
            <a:ext cx="436418" cy="250092"/>
          </a:xfrm>
          <a:prstGeom prst="rect">
            <a:avLst/>
          </a:prstGeom>
          <a:solidFill>
            <a:srgbClr val="0070C0"/>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pic>
        <p:nvPicPr>
          <p:cNvPr id="2052" name="Picture 4" descr="Image result for ibm cloud">
            <a:extLst>
              <a:ext uri="{FF2B5EF4-FFF2-40B4-BE49-F238E27FC236}">
                <a16:creationId xmlns:a16="http://schemas.microsoft.com/office/drawing/2014/main" id="{058C2122-8A13-314C-B67B-C8A3EE14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518" y="2925894"/>
            <a:ext cx="958229" cy="6376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ibm cloud">
            <a:extLst>
              <a:ext uri="{FF2B5EF4-FFF2-40B4-BE49-F238E27FC236}">
                <a16:creationId xmlns:a16="http://schemas.microsoft.com/office/drawing/2014/main" id="{78F99A9C-F21C-4C4C-9515-A7F724502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353" y="2933845"/>
            <a:ext cx="958229" cy="6376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ibm cloud">
            <a:extLst>
              <a:ext uri="{FF2B5EF4-FFF2-40B4-BE49-F238E27FC236}">
                <a16:creationId xmlns:a16="http://schemas.microsoft.com/office/drawing/2014/main" id="{502D6846-9D0A-694A-BFA1-056E96EB1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052" y="2925894"/>
            <a:ext cx="958229" cy="6376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758752-8916-814D-94B0-9F298CABBD22}"/>
              </a:ext>
            </a:extLst>
          </p:cNvPr>
          <p:cNvSpPr/>
          <p:nvPr/>
        </p:nvSpPr>
        <p:spPr>
          <a:xfrm>
            <a:off x="249382" y="2545616"/>
            <a:ext cx="374073" cy="99613"/>
          </a:xfrm>
          <a:prstGeom prst="rect">
            <a:avLst/>
          </a:prstGeom>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8" name="Rectangle 7">
            <a:extLst>
              <a:ext uri="{FF2B5EF4-FFF2-40B4-BE49-F238E27FC236}">
                <a16:creationId xmlns:a16="http://schemas.microsoft.com/office/drawing/2014/main" id="{32CA7810-0E20-C544-8AB1-3E10E1747E04}"/>
              </a:ext>
            </a:extLst>
          </p:cNvPr>
          <p:cNvSpPr/>
          <p:nvPr/>
        </p:nvSpPr>
        <p:spPr>
          <a:xfrm>
            <a:off x="249382" y="2467099"/>
            <a:ext cx="374073" cy="178130"/>
          </a:xfrm>
          <a:prstGeom prst="rect">
            <a:avLst/>
          </a:prstGeom>
          <a:solidFill>
            <a:schemeClr val="bg2">
              <a:lumMod val="85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Tree>
    <p:extLst>
      <p:ext uri="{BB962C8B-B14F-4D97-AF65-F5344CB8AC3E}">
        <p14:creationId xmlns:p14="http://schemas.microsoft.com/office/powerpoint/2010/main" val="211731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193B73-E25D-5645-92E9-10B7A7F0512C}"/>
              </a:ext>
            </a:extLst>
          </p:cNvPr>
          <p:cNvSpPr>
            <a:spLocks noGrp="1"/>
          </p:cNvSpPr>
          <p:nvPr>
            <p:ph type="title"/>
          </p:nvPr>
        </p:nvSpPr>
        <p:spPr/>
        <p:txBody>
          <a:bodyPr anchor="ctr"/>
          <a:lstStyle/>
          <a:p>
            <a:pPr algn="just"/>
            <a:r>
              <a:rPr lang="en-US" sz="3000" dirty="0"/>
              <a:t>        Lets understand basics of Container, K8s</a:t>
            </a:r>
          </a:p>
        </p:txBody>
      </p:sp>
      <p:sp>
        <p:nvSpPr>
          <p:cNvPr id="4" name="Slide Number Placeholder 3">
            <a:extLst>
              <a:ext uri="{FF2B5EF4-FFF2-40B4-BE49-F238E27FC236}">
                <a16:creationId xmlns:a16="http://schemas.microsoft.com/office/drawing/2014/main" id="{9408835C-BEE8-904F-B877-3A4760DFB9DD}"/>
              </a:ext>
            </a:extLst>
          </p:cNvPr>
          <p:cNvSpPr>
            <a:spLocks noGrp="1"/>
          </p:cNvSpPr>
          <p:nvPr>
            <p:ph type="sldNum" sz="quarter" idx="10"/>
          </p:nvPr>
        </p:nvSpPr>
        <p:spPr/>
        <p:txBody>
          <a:bodyPr/>
          <a:lstStyle/>
          <a:p>
            <a:pPr defTabSz="685800"/>
            <a:fld id="{3FD999D4-B456-9943-89B7-30D56181CE18}" type="slidenum">
              <a:rPr lang="en-US">
                <a:solidFill>
                  <a:srgbClr val="FFFFFF"/>
                </a:solidFill>
                <a:latin typeface="IBM Plex Sans"/>
              </a:rPr>
              <a:pPr defTabSz="685800"/>
              <a:t>9</a:t>
            </a:fld>
            <a:endParaRPr lang="en-US">
              <a:solidFill>
                <a:srgbClr val="FFFFFF"/>
              </a:solidFill>
              <a:latin typeface="IBM Plex Sans"/>
            </a:endParaRPr>
          </a:p>
        </p:txBody>
      </p:sp>
      <p:sp>
        <p:nvSpPr>
          <p:cNvPr id="5" name="Footer Placeholder 4">
            <a:extLst>
              <a:ext uri="{FF2B5EF4-FFF2-40B4-BE49-F238E27FC236}">
                <a16:creationId xmlns:a16="http://schemas.microsoft.com/office/drawing/2014/main" id="{8A10ED68-8D0D-224A-A5F4-22087019D796}"/>
              </a:ext>
            </a:extLst>
          </p:cNvPr>
          <p:cNvSpPr>
            <a:spLocks noGrp="1"/>
          </p:cNvSpPr>
          <p:nvPr>
            <p:ph type="ftr" sz="quarter" idx="3"/>
          </p:nvPr>
        </p:nvSpPr>
        <p:spPr/>
        <p:txBody>
          <a:bodyPr/>
          <a:lstStyle/>
          <a:p>
            <a:pPr defTabSz="685800"/>
            <a:r>
              <a:rPr lang="en-US">
                <a:solidFill>
                  <a:srgbClr val="2B2B2B"/>
                </a:solidFill>
                <a:latin typeface="IBM Plex Sans"/>
              </a:rPr>
              <a:t>DOC ID / Month XX, 2018 / © 2018 IBM Corporation</a:t>
            </a:r>
            <a:endParaRPr lang="en-US" dirty="0">
              <a:solidFill>
                <a:srgbClr val="2B2B2B"/>
              </a:solidFill>
              <a:latin typeface="IBM Plex Sans"/>
            </a:endParaRPr>
          </a:p>
        </p:txBody>
      </p:sp>
    </p:spTree>
    <p:extLst>
      <p:ext uri="{BB962C8B-B14F-4D97-AF65-F5344CB8AC3E}">
        <p14:creationId xmlns:p14="http://schemas.microsoft.com/office/powerpoint/2010/main" val="2823949135"/>
      </p:ext>
    </p:extLst>
  </p:cSld>
  <p:clrMapOvr>
    <a:masterClrMapping/>
  </p:clrMapOvr>
</p:sld>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tx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78C0C19-3A89-0A44-900E-16182F0D4E0E}"/>
    </a:ext>
  </a:extLst>
</a:theme>
</file>

<file path=ppt/theme/theme10.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1.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1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3881308-1D4B-8B41-9B5A-3ACAE89432B0}"/>
    </a:ext>
  </a:extLst>
</a:theme>
</file>

<file path=ppt/theme/theme3.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910FA972-C976-BC49-BD07-2460A126DCAE}"/>
    </a:ext>
  </a:extLst>
</a:theme>
</file>

<file path=ppt/theme/theme4.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panose="020B0604020202020204"/>
            <a:cs typeface="Arial" panose="020B0604020202020204"/>
          </a:defRPr>
        </a:defPPr>
      </a:lstStyle>
    </a:spDef>
    <a:lnDef>
      <a:spPr>
        <a:ln w="6350">
          <a:solidFill>
            <a:schemeClr val="tx2">
              <a:lumMod val="50000"/>
            </a:schemeClr>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8.xml><?xml version="1.0" encoding="utf-8"?>
<a:theme xmlns:a="http://schemas.openxmlformats.org/drawingml/2006/main" name="White">
  <a:themeElements>
    <a:clrScheme name="White">
      <a:dk1>
        <a:srgbClr val="0F3659"/>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9514A"/>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docProps/app.xml><?xml version="1.0" encoding="utf-8"?>
<Properties xmlns="http://schemas.openxmlformats.org/officeDocument/2006/extended-properties" xmlns:vt="http://schemas.openxmlformats.org/officeDocument/2006/docPropsVTypes">
  <Template>IBM_Developer_Master_Presentation_2018_V01_Arial</Template>
  <TotalTime>14368</TotalTime>
  <Words>2142</Words>
  <Application>Microsoft Macintosh PowerPoint</Application>
  <PresentationFormat>On-screen Show (16:9)</PresentationFormat>
  <Paragraphs>409</Paragraphs>
  <Slides>37</Slides>
  <Notes>8</Notes>
  <HiddenSlides>0</HiddenSlides>
  <MMClips>0</MMClips>
  <ScaleCrop>false</ScaleCrop>
  <HeadingPairs>
    <vt:vector size="6" baseType="variant">
      <vt:variant>
        <vt:lpstr>Fonts Used</vt:lpstr>
      </vt:variant>
      <vt:variant>
        <vt:i4>29</vt:i4>
      </vt:variant>
      <vt:variant>
        <vt:lpstr>Theme</vt:lpstr>
      </vt:variant>
      <vt:variant>
        <vt:i4>11</vt:i4>
      </vt:variant>
      <vt:variant>
        <vt:lpstr>Slide Titles</vt:lpstr>
      </vt:variant>
      <vt:variant>
        <vt:i4>37</vt:i4>
      </vt:variant>
    </vt:vector>
  </HeadingPairs>
  <TitlesOfParts>
    <vt:vector size="77" baseType="lpstr">
      <vt:lpstr>.AppleSystemUIFont</vt:lpstr>
      <vt:lpstr>Arial</vt:lpstr>
      <vt:lpstr>Arial Black</vt:lpstr>
      <vt:lpstr>Calibri</vt:lpstr>
      <vt:lpstr>Calibri Light</vt:lpstr>
      <vt:lpstr>Cambria</vt:lpstr>
      <vt:lpstr>Corbel</vt:lpstr>
      <vt:lpstr>Georgia</vt:lpstr>
      <vt:lpstr>Helvetica</vt:lpstr>
      <vt:lpstr>Helvetica Light</vt:lpstr>
      <vt:lpstr>Helvetica Neue</vt:lpstr>
      <vt:lpstr>Helvetica Neue Light</vt:lpstr>
      <vt:lpstr>Helvetica Neue Medium</vt:lpstr>
      <vt:lpstr>HelvNeue Bold for IBM</vt:lpstr>
      <vt:lpstr>HelvNeue Light for IBM</vt:lpstr>
      <vt:lpstr>HelvNeue Roman for IBM</vt:lpstr>
      <vt:lpstr>IBM Plex Mono</vt:lpstr>
      <vt:lpstr>IBM Plex Sans</vt:lpstr>
      <vt:lpstr>IBM Plex Sans Light</vt:lpstr>
      <vt:lpstr>IBM Plex Sans Medium</vt:lpstr>
      <vt:lpstr>IBM Plex Sans Regular</vt:lpstr>
      <vt:lpstr>IBM Plex Sans SemiBold</vt:lpstr>
      <vt:lpstr>LucidaGrande</vt:lpstr>
      <vt:lpstr>Open Sans</vt:lpstr>
      <vt:lpstr>Open Sans Semibold</vt:lpstr>
      <vt:lpstr>Roboto</vt:lpstr>
      <vt:lpstr>Tahoma</vt:lpstr>
      <vt:lpstr>Times New Roman</vt:lpstr>
      <vt:lpstr>Wingdings</vt:lpstr>
      <vt:lpstr>IBM Developer 2018 white background</vt:lpstr>
      <vt:lpstr>IBM Developer 2018 blue background</vt:lpstr>
      <vt:lpstr>IBM Developer 2018 black background</vt:lpstr>
      <vt:lpstr>gry_background_2017</vt:lpstr>
      <vt:lpstr>Office Theme</vt:lpstr>
      <vt:lpstr>1_Office Theme</vt:lpstr>
      <vt:lpstr>wht_background_2017</vt:lpstr>
      <vt:lpstr>White</vt:lpstr>
      <vt:lpstr>1_blk_background_2017</vt:lpstr>
      <vt:lpstr>blk_background_2017</vt:lpstr>
      <vt:lpstr>2_blk_background_2017</vt:lpstr>
      <vt:lpstr>TCS Day : Cloud Workshop    — Saurav Raiguru  Developer Advocate, Developer Ecosystems Group  </vt:lpstr>
      <vt:lpstr>Legal Notice</vt:lpstr>
      <vt:lpstr>Agenda</vt:lpstr>
      <vt:lpstr>Pre-requisite</vt:lpstr>
      <vt:lpstr>Application modernization journey</vt:lpstr>
      <vt:lpstr>PowerPoint Presentation</vt:lpstr>
      <vt:lpstr>Industry Cloud Native Platform   </vt:lpstr>
      <vt:lpstr>Modernization maturity level to Cloud-Optimized applications</vt:lpstr>
      <vt:lpstr>        Lets understand basics of Container, K8s</vt:lpstr>
      <vt:lpstr>Layers</vt:lpstr>
      <vt:lpstr>PowerPoint Presentation</vt:lpstr>
      <vt:lpstr>Docker Flow - Demo</vt:lpstr>
      <vt:lpstr>Deployed on 3 servers – Simple </vt:lpstr>
      <vt:lpstr>Jump from 3 – 40,50 servers</vt:lpstr>
      <vt:lpstr>Kubernetes – (Κυβερνήτης - Captain in Greek) </vt:lpstr>
      <vt:lpstr>What is K8s?</vt:lpstr>
      <vt:lpstr>Kubernetes Architecture</vt:lpstr>
      <vt:lpstr>Kubernetes from IBM</vt:lpstr>
      <vt:lpstr>PowerPoint Presentation</vt:lpstr>
      <vt:lpstr>PowerPoint Presentation</vt:lpstr>
      <vt:lpstr>PowerPoint Presentation</vt:lpstr>
      <vt:lpstr>PowerPoint Presentation</vt:lpstr>
      <vt:lpstr>PowerPoint Presentation</vt:lpstr>
      <vt:lpstr>PowerPoint Presentation</vt:lpstr>
      <vt:lpstr>Mentors    </vt:lpstr>
      <vt:lpstr>Hands On</vt:lpstr>
      <vt:lpstr>PowerPoint Presentation</vt:lpstr>
      <vt:lpstr>Task 1</vt:lpstr>
      <vt:lpstr>Task 2</vt:lpstr>
      <vt:lpstr>PowerPoint Presentation</vt:lpstr>
      <vt:lpstr>PowerPoint Presentation</vt:lpstr>
      <vt:lpstr>PowerPoint Presentation</vt:lpstr>
      <vt:lpstr>Development modernization and pre-integrated DevOps</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Arial Variant</dc:title>
  <dc:creator>Neha Sobti</dc:creator>
  <cp:lastModifiedBy>Microsoft Office User</cp:lastModifiedBy>
  <cp:revision>311</cp:revision>
  <cp:lastPrinted>2018-10-12T17:19:31Z</cp:lastPrinted>
  <dcterms:created xsi:type="dcterms:W3CDTF">2019-02-20T14:02:43Z</dcterms:created>
  <dcterms:modified xsi:type="dcterms:W3CDTF">2019-06-21T12:59:15Z</dcterms:modified>
</cp:coreProperties>
</file>